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21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47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530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09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26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92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69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07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50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45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3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74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9973" y="52388"/>
            <a:ext cx="1831223" cy="18571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284" y="2248566"/>
            <a:ext cx="4464074" cy="27359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1137" y="1909525"/>
            <a:ext cx="2562225" cy="38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208" y="837133"/>
            <a:ext cx="3270631" cy="18123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774" y="4408600"/>
            <a:ext cx="3499834" cy="22897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2133" y="52388"/>
            <a:ext cx="4102457" cy="18751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8520" y="2110459"/>
            <a:ext cx="3702676" cy="21497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8520" y="4443161"/>
            <a:ext cx="3618627" cy="18978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794" y="2563614"/>
            <a:ext cx="2401183" cy="18795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2839" y="5092580"/>
            <a:ext cx="2120875" cy="16058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1649" y="4983558"/>
            <a:ext cx="2525290" cy="18744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3763" y="0"/>
            <a:ext cx="2074796" cy="92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11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779" y="2070426"/>
            <a:ext cx="5188307" cy="2798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6850" y="208040"/>
            <a:ext cx="1546269" cy="1568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100"/>
            <a:ext cx="3537733" cy="19419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023" y="21149"/>
            <a:ext cx="3287874" cy="19419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5989" y="4678050"/>
            <a:ext cx="4657130" cy="20704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403" y="4173560"/>
            <a:ext cx="2828925" cy="2400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022" y="2070426"/>
            <a:ext cx="2705100" cy="2190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9537" y="2478976"/>
            <a:ext cx="2714625" cy="1981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7346" y="4868726"/>
            <a:ext cx="271462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8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2447" y="206062"/>
            <a:ext cx="1546269" cy="1568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733" y="3607275"/>
            <a:ext cx="4971983" cy="29558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52" y="3284113"/>
            <a:ext cx="5635184" cy="33519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52" y="83213"/>
            <a:ext cx="2473709" cy="30741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1944" y="-133715"/>
            <a:ext cx="2981325" cy="2495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6733" y="845348"/>
            <a:ext cx="276225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3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731" y="0"/>
            <a:ext cx="1546269" cy="1568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1" y="154545"/>
            <a:ext cx="4295798" cy="24341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253" y="4306641"/>
            <a:ext cx="3903653" cy="24421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76" y="2750510"/>
            <a:ext cx="1828800" cy="18573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9859" y="154546"/>
            <a:ext cx="2836275" cy="2173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7119" y="1769973"/>
            <a:ext cx="4578963" cy="28379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7996" y="2364063"/>
            <a:ext cx="2590526" cy="19060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4759" y="4681903"/>
            <a:ext cx="2705100" cy="20669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15827" y="4475254"/>
            <a:ext cx="2421088" cy="21049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15033" y="154545"/>
            <a:ext cx="1900922" cy="160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18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2548" y="185078"/>
            <a:ext cx="1546269" cy="1568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364" y="1889395"/>
            <a:ext cx="4997003" cy="29416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241" y="48912"/>
            <a:ext cx="6173407" cy="18404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294" y="2260091"/>
            <a:ext cx="2914650" cy="22002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6474" y="4267183"/>
            <a:ext cx="3116890" cy="2265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9417" y="4765511"/>
            <a:ext cx="28194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72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 Jochacy</dc:creator>
  <cp:lastModifiedBy>Nicki</cp:lastModifiedBy>
  <cp:revision>9</cp:revision>
  <cp:lastPrinted>2022-03-23T19:18:12Z</cp:lastPrinted>
  <dcterms:created xsi:type="dcterms:W3CDTF">2022-03-18T21:47:57Z</dcterms:created>
  <dcterms:modified xsi:type="dcterms:W3CDTF">2022-03-25T17:32:11Z</dcterms:modified>
</cp:coreProperties>
</file>