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7" r:id="rId7"/>
    <p:sldId id="268" r:id="rId8"/>
    <p:sldId id="269" r:id="rId9"/>
    <p:sldId id="260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3609" autoAdjust="0"/>
  </p:normalViewPr>
  <p:slideViewPr>
    <p:cSldViewPr snapToGrid="0" snapToObjects="1">
      <p:cViewPr varScale="1">
        <p:scale>
          <a:sx n="55" d="100"/>
          <a:sy n="55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unite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Reference: </a:t>
            </a:r>
            <a:r>
              <a:rPr lang="en-GB" dirty="0">
                <a:hlinkClick r:id="rId3"/>
              </a:rPr>
              <a:t>https://dictionary.cambridge.org/dictionary/english/united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endParaRPr lang="en-US" sz="40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A62468-5F59-42EF-9A0D-49C6C8EB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68"/>
            <a:ext cx="12192000" cy="6401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B7263-460C-426C-8FD5-FA65018B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BE72D-9FE3-4F31-9708-B0DF3A7C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0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56F2F-5718-45C2-B711-1ED1C307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7B1F66-2A55-48F1-AE43-8C870FFD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BD2254-0697-48C5-8C5E-965EFB97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8"/>
            <a:ext cx="12192000" cy="66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xmlns="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3381375" y="569740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FD281A-6F54-40C3-AC0B-5AB4645A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806" y="2546707"/>
            <a:ext cx="4711180" cy="38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73A94-6825-4E48-9F0A-1FD43F4E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98EEE4C-F435-48B8-96A4-9FE5F3BA7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4742" y="1377013"/>
            <a:ext cx="4172888" cy="4600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F5629E-5768-4FDB-81DA-AC83C6EE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" y="365125"/>
            <a:ext cx="5393917" cy="37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5E48F-C166-4A8F-A117-CE01C967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0D2B424-F175-4CCB-962C-A2857B459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506" y="215820"/>
            <a:ext cx="8509024" cy="59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D9D54-2948-47C5-BFB9-4E83AFAC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019FFC9-D14C-4573-91D0-857B8E10A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47" y="365124"/>
            <a:ext cx="7837841" cy="6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D0A59-D0AB-412D-A389-CE0F560D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E0A3E13-4996-47F9-B905-B3CB3A43A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319" y="365125"/>
            <a:ext cx="9222324" cy="59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Definition of ‘united’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6AF8481-AF7F-BE4B-B387-614644D400FC}"/>
              </a:ext>
            </a:extLst>
          </p:cNvPr>
          <p:cNvGrpSpPr/>
          <p:nvPr/>
        </p:nvGrpSpPr>
        <p:grpSpPr>
          <a:xfrm>
            <a:off x="6388242" y="1405457"/>
            <a:ext cx="4257739" cy="1329880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7344522" y="1807023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5B7C1F6B-C9BE-574E-9CDD-BC3663F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335" y="1680177"/>
            <a:ext cx="6480316" cy="117761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rgbClr val="8255DC"/>
                </a:solidFill>
              </a:rPr>
              <a:t>The Cambridge English Dictionary definition of </a:t>
            </a:r>
            <a:r>
              <a:rPr lang="en-US" sz="3600" b="1" dirty="0">
                <a:solidFill>
                  <a:srgbClr val="8255DC"/>
                </a:solidFill>
              </a:rPr>
              <a:t>‘united’:</a:t>
            </a:r>
          </a:p>
          <a:p>
            <a:pPr marL="0" indent="0" algn="r">
              <a:buNone/>
            </a:pP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5ADD2C73-5E84-5E48-A1A6-C80A02F82989}"/>
              </a:ext>
            </a:extLst>
          </p:cNvPr>
          <p:cNvSpPr txBox="1">
            <a:spLocks/>
          </p:cNvSpPr>
          <p:nvPr/>
        </p:nvSpPr>
        <p:spPr>
          <a:xfrm>
            <a:off x="834716" y="3889027"/>
            <a:ext cx="5148122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Joined together as a group </a:t>
            </a:r>
            <a:r>
              <a:rPr lang="en-US" dirty="0">
                <a:solidFill>
                  <a:srgbClr val="3C3C3C"/>
                </a:solidFill>
              </a:rPr>
              <a:t>“Factions previously at war with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one another are now united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against the common enemy.”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962B2915-817E-2147-8129-945C6E58407D}"/>
              </a:ext>
            </a:extLst>
          </p:cNvPr>
          <p:cNvSpPr txBox="1">
            <a:spLocks/>
          </p:cNvSpPr>
          <p:nvPr/>
        </p:nvSpPr>
        <p:spPr>
          <a:xfrm>
            <a:off x="6566104" y="4039325"/>
            <a:ext cx="4287079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If people are united, they all agree about something: </a:t>
            </a:r>
            <a:r>
              <a:rPr lang="en-US" dirty="0">
                <a:solidFill>
                  <a:srgbClr val="3C3C3C"/>
                </a:solidFill>
              </a:rPr>
              <a:t>“On that issue, we're united.”</a:t>
            </a:r>
            <a:endParaRPr lang="en-US" b="1" dirty="0">
              <a:solidFill>
                <a:srgbClr val="FFD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00814FC-3D71-944E-B4B7-8F25D63584E4}"/>
              </a:ext>
            </a:extLst>
          </p:cNvPr>
          <p:cNvCxnSpPr/>
          <p:nvPr/>
        </p:nvCxnSpPr>
        <p:spPr>
          <a:xfrm>
            <a:off x="6314179" y="3774092"/>
            <a:ext cx="0" cy="1881809"/>
          </a:xfrm>
          <a:prstGeom prst="line">
            <a:avLst/>
          </a:prstGeom>
          <a:ln w="25400">
            <a:solidFill>
              <a:srgbClr val="825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C4B70762-C861-AB49-B5BA-A2D68FC0F2DE}"/>
              </a:ext>
            </a:extLst>
          </p:cNvPr>
          <p:cNvSpPr txBox="1">
            <a:spLocks/>
          </p:cNvSpPr>
          <p:nvPr/>
        </p:nvSpPr>
        <p:spPr>
          <a:xfrm>
            <a:off x="1934472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61F70552-4F78-F743-BAAC-F4679FE3F951}"/>
              </a:ext>
            </a:extLst>
          </p:cNvPr>
          <p:cNvSpPr txBox="1">
            <a:spLocks/>
          </p:cNvSpPr>
          <p:nvPr/>
        </p:nvSpPr>
        <p:spPr>
          <a:xfrm>
            <a:off x="7155829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229</Words>
  <Application>Microsoft Office PowerPoint</Application>
  <PresentationFormat>Widescreen</PresentationFormat>
  <Paragraphs>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Anti-Bullying Week 2020 </vt:lpstr>
      <vt:lpstr>PowerPoint Presentation</vt:lpstr>
      <vt:lpstr>Is this bullying?</vt:lpstr>
      <vt:lpstr>PowerPoint Presentation</vt:lpstr>
      <vt:lpstr>Types of bullying</vt:lpstr>
      <vt:lpstr>PowerPoint Presentation</vt:lpstr>
      <vt:lpstr>PowerPoint Presentation</vt:lpstr>
      <vt:lpstr>PowerPoint Presentation</vt:lpstr>
      <vt:lpstr>Definition of ‘united’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Nicki</cp:lastModifiedBy>
  <cp:revision>17</cp:revision>
  <dcterms:created xsi:type="dcterms:W3CDTF">2020-09-01T18:15:57Z</dcterms:created>
  <dcterms:modified xsi:type="dcterms:W3CDTF">2020-11-16T12:54:43Z</dcterms:modified>
</cp:coreProperties>
</file>