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FCC9-73ED-4929-B5B2-152280B1990C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7E50-183F-4317-9D70-258553788A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245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FCC9-73ED-4929-B5B2-152280B1990C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7E50-183F-4317-9D70-258553788A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11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FCC9-73ED-4929-B5B2-152280B1990C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7E50-183F-4317-9D70-258553788A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81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FCC9-73ED-4929-B5B2-152280B1990C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7E50-183F-4317-9D70-258553788A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609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FCC9-73ED-4929-B5B2-152280B1990C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7E50-183F-4317-9D70-258553788A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483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FCC9-73ED-4929-B5B2-152280B1990C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7E50-183F-4317-9D70-258553788A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032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FCC9-73ED-4929-B5B2-152280B1990C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7E50-183F-4317-9D70-258553788A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22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FCC9-73ED-4929-B5B2-152280B1990C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7E50-183F-4317-9D70-258553788A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764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FCC9-73ED-4929-B5B2-152280B1990C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7E50-183F-4317-9D70-258553788A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323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FCC9-73ED-4929-B5B2-152280B1990C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7E50-183F-4317-9D70-258553788A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63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FCC9-73ED-4929-B5B2-152280B1990C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7E50-183F-4317-9D70-258553788A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77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1FCC9-73ED-4929-B5B2-152280B1990C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F7E50-183F-4317-9D70-258553788A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967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32709" y="248436"/>
            <a:ext cx="9938710" cy="2716834"/>
            <a:chOff x="-32709" y="248436"/>
            <a:chExt cx="9938710" cy="271683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b="25051"/>
            <a:stretch/>
          </p:blipFill>
          <p:spPr>
            <a:xfrm>
              <a:off x="32709" y="969331"/>
              <a:ext cx="9873292" cy="1995939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-32709" y="789563"/>
              <a:ext cx="19239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entury Gothic" panose="020B0502020202020204" pitchFamily="34" charset="0"/>
                </a:rPr>
                <a:t>Each jump is worth 100.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0" y="1388540"/>
              <a:ext cx="18389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entury Gothic" panose="020B0502020202020204" pitchFamily="34" charset="0"/>
                </a:rPr>
                <a:t>Each jump is worth 50.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0" y="2108243"/>
              <a:ext cx="19239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entury Gothic" panose="020B0502020202020204" pitchFamily="34" charset="0"/>
                </a:rPr>
                <a:t>Each jump is worth 100.</a:t>
              </a: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82880" y="248436"/>
              <a:ext cx="28135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u="sng" dirty="0">
                  <a:latin typeface="Century Gothic" panose="020B0502020202020204" pitchFamily="34" charset="0"/>
                </a:rPr>
                <a:t>Needs More Practice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2760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063" y="1008877"/>
            <a:ext cx="9866811" cy="3550061"/>
            <a:chOff x="13063" y="1008877"/>
            <a:chExt cx="9866811" cy="355006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6918" y="1285876"/>
              <a:ext cx="9772956" cy="3273062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13063" y="1008877"/>
              <a:ext cx="19239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entury Gothic" panose="020B0502020202020204" pitchFamily="34" charset="0"/>
                </a:rPr>
                <a:t>Each jump is worth 100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9188" y="1602064"/>
              <a:ext cx="18389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entury Gothic" panose="020B0502020202020204" pitchFamily="34" charset="0"/>
                </a:rPr>
                <a:t>Each jump is worth 50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874" y="2335751"/>
              <a:ext cx="24721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entury Gothic" panose="020B0502020202020204" pitchFamily="34" charset="0"/>
                </a:rPr>
                <a:t>Each jump is worth ___________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4666" y="3069438"/>
              <a:ext cx="25183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Century Gothic" panose="020B0502020202020204" pitchFamily="34" charset="0"/>
                </a:rPr>
                <a:t>Each jump is worth ___________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9790" y="3761936"/>
              <a:ext cx="25183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Century Gothic" panose="020B0502020202020204" pitchFamily="34" charset="0"/>
                </a:rPr>
                <a:t>Each jump is worth 25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82880" y="248436"/>
            <a:ext cx="2398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u="sng" dirty="0">
                <a:latin typeface="Century Gothic" panose="020B0502020202020204" pitchFamily="34" charset="0"/>
              </a:rPr>
              <a:t>Feeling Confident</a:t>
            </a:r>
          </a:p>
        </p:txBody>
      </p:sp>
    </p:spTree>
    <p:extLst>
      <p:ext uri="{BB962C8B-B14F-4D97-AF65-F5344CB8AC3E}">
        <p14:creationId xmlns:p14="http://schemas.microsoft.com/office/powerpoint/2010/main" val="1193933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37161"/>
            <a:ext cx="9906000" cy="34325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898662"/>
            <a:ext cx="2472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entury Gothic" panose="020B0502020202020204" pitchFamily="34" charset="0"/>
              </a:rPr>
              <a:t>Each jump is worth ___________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456010"/>
            <a:ext cx="17956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entury Gothic" panose="020B0502020202020204" pitchFamily="34" charset="0"/>
              </a:rPr>
              <a:t>Each jump is worth 50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167721"/>
            <a:ext cx="1710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entury Gothic" panose="020B0502020202020204" pitchFamily="34" charset="0"/>
              </a:rPr>
              <a:t>Each jump is worth 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892495"/>
            <a:ext cx="17956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entury Gothic" panose="020B0502020202020204" pitchFamily="34" charset="0"/>
              </a:rPr>
              <a:t>Each jump is worth 25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617269"/>
            <a:ext cx="2472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entury Gothic" panose="020B0502020202020204" pitchFamily="34" charset="0"/>
              </a:rPr>
              <a:t>Each jump is worth ___________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2880" y="248436"/>
            <a:ext cx="1963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u="sng" dirty="0">
                <a:latin typeface="Century Gothic" panose="020B0502020202020204" pitchFamily="34" charset="0"/>
              </a:rPr>
              <a:t>Challenge Me</a:t>
            </a:r>
          </a:p>
        </p:txBody>
      </p:sp>
    </p:spTree>
    <p:extLst>
      <p:ext uri="{BB962C8B-B14F-4D97-AF65-F5344CB8AC3E}">
        <p14:creationId xmlns:p14="http://schemas.microsoft.com/office/powerpoint/2010/main" val="1022479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371" y="1045030"/>
            <a:ext cx="8956424" cy="249500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2880" y="248436"/>
            <a:ext cx="2143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u="sng" dirty="0">
                <a:latin typeface="Century Gothic" panose="020B0502020202020204" pitchFamily="34" charset="0"/>
              </a:rPr>
              <a:t>STAR Challenge</a:t>
            </a:r>
          </a:p>
        </p:txBody>
      </p:sp>
    </p:spTree>
    <p:extLst>
      <p:ext uri="{BB962C8B-B14F-4D97-AF65-F5344CB8AC3E}">
        <p14:creationId xmlns:p14="http://schemas.microsoft.com/office/powerpoint/2010/main" val="4245381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77</Words>
  <Application>Microsoft Office PowerPoint</Application>
  <PresentationFormat>A4 Paper (210x297 mm)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Syrett</dc:creator>
  <cp:lastModifiedBy>Louise</cp:lastModifiedBy>
  <cp:revision>4</cp:revision>
  <dcterms:created xsi:type="dcterms:W3CDTF">2020-09-20T14:53:45Z</dcterms:created>
  <dcterms:modified xsi:type="dcterms:W3CDTF">2020-09-21T09:36:13Z</dcterms:modified>
</cp:coreProperties>
</file>