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D349-FEBD-438D-9199-B4C6E3E0B710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60EF-DDB9-4850-8221-13CBDE483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448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D349-FEBD-438D-9199-B4C6E3E0B710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60EF-DDB9-4850-8221-13CBDE483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667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D349-FEBD-438D-9199-B4C6E3E0B710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60EF-DDB9-4850-8221-13CBDE483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002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D349-FEBD-438D-9199-B4C6E3E0B710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60EF-DDB9-4850-8221-13CBDE483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30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D349-FEBD-438D-9199-B4C6E3E0B710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60EF-DDB9-4850-8221-13CBDE483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666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D349-FEBD-438D-9199-B4C6E3E0B710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60EF-DDB9-4850-8221-13CBDE483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228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D349-FEBD-438D-9199-B4C6E3E0B710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60EF-DDB9-4850-8221-13CBDE483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50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D349-FEBD-438D-9199-B4C6E3E0B710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60EF-DDB9-4850-8221-13CBDE483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011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D349-FEBD-438D-9199-B4C6E3E0B710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60EF-DDB9-4850-8221-13CBDE483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601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D349-FEBD-438D-9199-B4C6E3E0B710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60EF-DDB9-4850-8221-13CBDE483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383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D349-FEBD-438D-9199-B4C6E3E0B710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360EF-DDB9-4850-8221-13CBDE483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65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BD349-FEBD-438D-9199-B4C6E3E0B710}" type="datetimeFigureOut">
              <a:rPr lang="en-GB" smtClean="0"/>
              <a:t>25/03/2019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360EF-DDB9-4850-8221-13CBDE483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202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6QJK2oiF0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7830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Giraffes </a:t>
            </a:r>
            <a:r>
              <a:rPr lang="en-GB" b="1" dirty="0" smtClean="0">
                <a:solidFill>
                  <a:srgbClr val="FF0000"/>
                </a:solidFill>
              </a:rPr>
              <a:t>can’t</a:t>
            </a:r>
            <a:r>
              <a:rPr lang="en-GB" b="1" dirty="0" smtClean="0"/>
              <a:t> dance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Having a helpful attitude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0900" y="2096086"/>
            <a:ext cx="5410200" cy="38481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96086"/>
            <a:ext cx="9144000" cy="3161714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410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Having an unhelpful attitude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000" dirty="0" smtClean="0">
                <a:solidFill>
                  <a:srgbClr val="FF0000"/>
                </a:solidFill>
              </a:rPr>
              <a:t>I can’t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4720" y="1481931"/>
            <a:ext cx="7751298" cy="5376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806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Having a helpful attitude – The power of </a:t>
            </a:r>
            <a:r>
              <a:rPr lang="en-GB" dirty="0" smtClean="0">
                <a:solidFill>
                  <a:srgbClr val="7030A0"/>
                </a:solidFill>
              </a:rPr>
              <a:t>YET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7030A0"/>
                </a:solidFill>
              </a:rPr>
              <a:t>I can’t </a:t>
            </a:r>
            <a:r>
              <a:rPr lang="en-GB" sz="7200" dirty="0" smtClean="0">
                <a:solidFill>
                  <a:srgbClr val="7030A0"/>
                </a:solidFill>
              </a:rPr>
              <a:t>yet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I can try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I can do my best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I can learn from my mistakes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0744" y="1321656"/>
            <a:ext cx="5541718" cy="535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000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739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How does Gerald’s attitude change through the story?</a:t>
            </a:r>
            <a:br>
              <a:rPr lang="en-GB" dirty="0" smtClean="0"/>
            </a:br>
            <a:r>
              <a:rPr lang="en-GB" dirty="0" smtClean="0"/>
              <a:t>What helps him change?</a:t>
            </a:r>
            <a:br>
              <a:rPr lang="en-GB" dirty="0" smtClean="0"/>
            </a:br>
            <a:r>
              <a:rPr lang="en-GB" dirty="0" smtClean="0"/>
              <a:t>Who is the only person who can change you?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>
              <a:hlinkClick r:id="rId2"/>
            </a:endParaRPr>
          </a:p>
          <a:p>
            <a:endParaRPr lang="en-GB" dirty="0">
              <a:hlinkClick r:id="rId2"/>
            </a:endParaRPr>
          </a:p>
          <a:p>
            <a:endParaRPr lang="en-GB" dirty="0" smtClean="0">
              <a:hlinkClick r:id="rId2"/>
            </a:endParaRPr>
          </a:p>
          <a:p>
            <a:endParaRPr lang="en-GB" dirty="0">
              <a:hlinkClick r:id="rId2"/>
            </a:endParaRPr>
          </a:p>
          <a:p>
            <a:r>
              <a:rPr lang="en-GB" dirty="0" smtClean="0">
                <a:hlinkClick r:id="rId2"/>
              </a:rPr>
              <a:t>https://www.youtube.com/watch?v=m6QJK2oiF0M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977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47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Giraffes can’t dance Having a helpful attitude</vt:lpstr>
      <vt:lpstr>Having an unhelpful attitude</vt:lpstr>
      <vt:lpstr>Having a helpful attitude – The power of YET </vt:lpstr>
      <vt:lpstr>How does Gerald’s attitude change through the story? What helps him change? Who is the only person who can change you?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Giraffes can’t dance Having a helpful attitude</dc:title>
  <dc:creator>Nicki</dc:creator>
  <cp:lastModifiedBy>Nicki</cp:lastModifiedBy>
  <cp:revision>2</cp:revision>
  <dcterms:created xsi:type="dcterms:W3CDTF">2019-02-24T08:32:49Z</dcterms:created>
  <dcterms:modified xsi:type="dcterms:W3CDTF">2019-03-25T09:04:17Z</dcterms:modified>
</cp:coreProperties>
</file>