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0" r:id="rId5"/>
    <p:sldMasterId id="214748365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y="6858000" cx="9144000"/>
  <p:notesSz cx="6858000" cy="9144000"/>
  <p:embeddedFontLst>
    <p:embeddedFont>
      <p:font typeface="Overlock"/>
      <p:regular r:id="rId22"/>
      <p:bold r:id="rId23"/>
      <p:italic r:id="rId24"/>
      <p:boldItalic r:id="rId25"/>
    </p:embeddedFont>
    <p:embeddedFont>
      <p:font typeface="Century Gothic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  <p:ext uri="GoogleSlidesCustomDataVersion2">
      <go:slidesCustomData xmlns:go="http://customooxmlschemas.google.com/" r:id="rId30" roundtripDataSignature="AMtx7mgVquxDi8rhYvqxl6w7fhna7AOk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font" Target="fonts/Overlock-regular.fntdata"/><Relationship Id="rId21" Type="http://schemas.openxmlformats.org/officeDocument/2006/relationships/slide" Target="slides/slide14.xml"/><Relationship Id="rId24" Type="http://schemas.openxmlformats.org/officeDocument/2006/relationships/font" Target="fonts/Overlock-italic.fntdata"/><Relationship Id="rId23" Type="http://schemas.openxmlformats.org/officeDocument/2006/relationships/font" Target="fonts/Overlock-bold.fntdata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font" Target="fonts/CenturyGothic-regular.fntdata"/><Relationship Id="rId25" Type="http://schemas.openxmlformats.org/officeDocument/2006/relationships/font" Target="fonts/Overlock-boldItalic.fntdata"/><Relationship Id="rId28" Type="http://schemas.openxmlformats.org/officeDocument/2006/relationships/font" Target="fonts/CenturyGothic-italic.fntdata"/><Relationship Id="rId27" Type="http://schemas.openxmlformats.org/officeDocument/2006/relationships/font" Target="fonts/CenturyGothic-bold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CenturyGothic-bold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0" Type="http://customschemas.google.com/relationships/presentationmetadata" Target="meta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5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Google Shape;4;n"/>
          <p:cNvSpPr txBox="1"/>
          <p:nvPr>
            <p:ph idx="2" type="hdr"/>
          </p:nvPr>
        </p:nvSpPr>
        <p:spPr>
          <a:xfrm>
            <a:off x="0" y="0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" name="Google Shape;5;n"/>
          <p:cNvSpPr txBox="1"/>
          <p:nvPr>
            <p:ph idx="10" type="dt"/>
          </p:nvPr>
        </p:nvSpPr>
        <p:spPr>
          <a:xfrm>
            <a:off x="3884612" y="0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" name="Google Shape;6;n"/>
          <p:cNvSpPr/>
          <p:nvPr>
            <p:ph idx="3" type="sldImg"/>
          </p:nvPr>
        </p:nvSpPr>
        <p:spPr>
          <a:xfrm>
            <a:off x="1143000" y="685800"/>
            <a:ext cx="4570412" cy="3427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" name="Google Shape;7;n"/>
          <p:cNvSpPr txBox="1"/>
          <p:nvPr>
            <p:ph idx="1" type="body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n"/>
          <p:cNvSpPr txBox="1"/>
          <p:nvPr>
            <p:ph idx="11" type="ftr"/>
          </p:nvPr>
        </p:nvSpPr>
        <p:spPr>
          <a:xfrm>
            <a:off x="0" y="8685212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" name="Google Shape;9;n"/>
          <p:cNvSpPr txBox="1"/>
          <p:nvPr>
            <p:ph idx="12" type="sldNum"/>
          </p:nvPr>
        </p:nvSpPr>
        <p:spPr>
          <a:xfrm>
            <a:off x="3884612" y="8685212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/>
          <p:nvPr>
            <p:ph idx="1" type="body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:notes"/>
          <p:cNvSpPr/>
          <p:nvPr>
            <p:ph idx="2" type="sldImg"/>
          </p:nvPr>
        </p:nvSpPr>
        <p:spPr>
          <a:xfrm>
            <a:off x="1143000" y="685800"/>
            <a:ext cx="4570412" cy="3427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e6d72fe6d4_0_58:notes"/>
          <p:cNvSpPr txBox="1"/>
          <p:nvPr>
            <p:ph idx="1" type="body"/>
          </p:nvPr>
        </p:nvSpPr>
        <p:spPr>
          <a:xfrm>
            <a:off x="685800" y="4343400"/>
            <a:ext cx="5484900" cy="41133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g1e6d72fe6d4_0_58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:notes"/>
          <p:cNvSpPr txBox="1"/>
          <p:nvPr>
            <p:ph idx="1" type="body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9:notes"/>
          <p:cNvSpPr/>
          <p:nvPr>
            <p:ph idx="2" type="sldImg"/>
          </p:nvPr>
        </p:nvSpPr>
        <p:spPr>
          <a:xfrm>
            <a:off x="1143000" y="685800"/>
            <a:ext cx="4570412" cy="3427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0:notes"/>
          <p:cNvSpPr txBox="1"/>
          <p:nvPr>
            <p:ph idx="1" type="body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0:notes"/>
          <p:cNvSpPr/>
          <p:nvPr>
            <p:ph idx="2" type="sldImg"/>
          </p:nvPr>
        </p:nvSpPr>
        <p:spPr>
          <a:xfrm>
            <a:off x="1143000" y="685800"/>
            <a:ext cx="4570412" cy="3427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1:notes"/>
          <p:cNvSpPr txBox="1"/>
          <p:nvPr>
            <p:ph idx="1" type="body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1:notes"/>
          <p:cNvSpPr/>
          <p:nvPr>
            <p:ph idx="2" type="sldImg"/>
          </p:nvPr>
        </p:nvSpPr>
        <p:spPr>
          <a:xfrm>
            <a:off x="1143000" y="685800"/>
            <a:ext cx="4570412" cy="3427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:notes"/>
          <p:cNvSpPr txBox="1"/>
          <p:nvPr>
            <p:ph idx="1" type="body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2:notes"/>
          <p:cNvSpPr/>
          <p:nvPr>
            <p:ph idx="2" type="sldImg"/>
          </p:nvPr>
        </p:nvSpPr>
        <p:spPr>
          <a:xfrm>
            <a:off x="1143000" y="685800"/>
            <a:ext cx="4570412" cy="3427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 txBox="1"/>
          <p:nvPr>
            <p:ph idx="1" type="body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:notes"/>
          <p:cNvSpPr/>
          <p:nvPr>
            <p:ph idx="2" type="sldImg"/>
          </p:nvPr>
        </p:nvSpPr>
        <p:spPr>
          <a:xfrm>
            <a:off x="1143000" y="685800"/>
            <a:ext cx="4570412" cy="3427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/>
          <p:nvPr>
            <p:ph idx="1" type="body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3:notes"/>
          <p:cNvSpPr/>
          <p:nvPr>
            <p:ph idx="2" type="sldImg"/>
          </p:nvPr>
        </p:nvSpPr>
        <p:spPr>
          <a:xfrm>
            <a:off x="1143000" y="685800"/>
            <a:ext cx="4570412" cy="3427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/>
          <p:nvPr>
            <p:ph idx="1" type="body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4:notes"/>
          <p:cNvSpPr/>
          <p:nvPr>
            <p:ph idx="2" type="sldImg"/>
          </p:nvPr>
        </p:nvSpPr>
        <p:spPr>
          <a:xfrm>
            <a:off x="1143000" y="685800"/>
            <a:ext cx="4570412" cy="3427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/>
          <p:nvPr>
            <p:ph idx="1" type="body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6:notes"/>
          <p:cNvSpPr/>
          <p:nvPr>
            <p:ph idx="2" type="sldImg"/>
          </p:nvPr>
        </p:nvSpPr>
        <p:spPr>
          <a:xfrm>
            <a:off x="1143000" y="685800"/>
            <a:ext cx="4570412" cy="3427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/>
          <p:nvPr>
            <p:ph idx="1" type="body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7:notes"/>
          <p:cNvSpPr/>
          <p:nvPr>
            <p:ph idx="2" type="sldImg"/>
          </p:nvPr>
        </p:nvSpPr>
        <p:spPr>
          <a:xfrm>
            <a:off x="1143000" y="685800"/>
            <a:ext cx="4570412" cy="3427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:notes"/>
          <p:cNvSpPr txBox="1"/>
          <p:nvPr>
            <p:ph idx="1" type="body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8:notes"/>
          <p:cNvSpPr/>
          <p:nvPr>
            <p:ph idx="2" type="sldImg"/>
          </p:nvPr>
        </p:nvSpPr>
        <p:spPr>
          <a:xfrm>
            <a:off x="1143000" y="685800"/>
            <a:ext cx="4570412" cy="3427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e6d72fe6d4_0_110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e6d72fe6d4_0_110:notes"/>
          <p:cNvSpPr txBox="1"/>
          <p:nvPr>
            <p:ph idx="1" type="body"/>
          </p:nvPr>
        </p:nvSpPr>
        <p:spPr>
          <a:xfrm>
            <a:off x="685800" y="4343400"/>
            <a:ext cx="5484900" cy="41133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g1e6d72fe6d4_0_110:notes"/>
          <p:cNvSpPr txBox="1"/>
          <p:nvPr>
            <p:ph idx="12" type="sldNum"/>
          </p:nvPr>
        </p:nvSpPr>
        <p:spPr>
          <a:xfrm>
            <a:off x="3884612" y="8685212"/>
            <a:ext cx="2970300" cy="455700"/>
          </a:xfrm>
          <a:prstGeom prst="rect">
            <a:avLst/>
          </a:prstGeom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e6d72fe6d4_0_119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e6d72fe6d4_0_119:notes"/>
          <p:cNvSpPr txBox="1"/>
          <p:nvPr>
            <p:ph idx="1" type="body"/>
          </p:nvPr>
        </p:nvSpPr>
        <p:spPr>
          <a:xfrm>
            <a:off x="685800" y="4343400"/>
            <a:ext cx="5484900" cy="41133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g1e6d72fe6d4_0_119:notes"/>
          <p:cNvSpPr txBox="1"/>
          <p:nvPr>
            <p:ph idx="12" type="sldNum"/>
          </p:nvPr>
        </p:nvSpPr>
        <p:spPr>
          <a:xfrm>
            <a:off x="3884612" y="8685212"/>
            <a:ext cx="2970300" cy="455700"/>
          </a:xfrm>
          <a:prstGeom prst="rect">
            <a:avLst/>
          </a:prstGeom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4"/>
          <p:cNvSpPr txBox="1"/>
          <p:nvPr>
            <p:ph type="ctrTitle"/>
          </p:nvPr>
        </p:nvSpPr>
        <p:spPr>
          <a:xfrm>
            <a:off x="866440" y="2226503"/>
            <a:ext cx="5917679" cy="25508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4"/>
          <p:cNvSpPr txBox="1"/>
          <p:nvPr>
            <p:ph idx="1" type="subTitle"/>
          </p:nvPr>
        </p:nvSpPr>
        <p:spPr>
          <a:xfrm>
            <a:off x="866440" y="4777380"/>
            <a:ext cx="5917679" cy="861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440"/>
              <a:buNone/>
              <a:defRPr cap="none">
                <a:solidFill>
                  <a:srgbClr val="EE52A4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8" name="Google Shape;28;p14"/>
          <p:cNvSpPr txBox="1"/>
          <p:nvPr>
            <p:ph idx="10" type="dt"/>
          </p:nvPr>
        </p:nvSpPr>
        <p:spPr>
          <a:xfrm rot="5400000">
            <a:off x="7497762" y="1828800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11" type="ftr"/>
          </p:nvPr>
        </p:nvSpPr>
        <p:spPr>
          <a:xfrm rot="5400000">
            <a:off x="6236493" y="3264693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4"/>
          <p:cNvSpPr txBox="1"/>
          <p:nvPr>
            <p:ph idx="12" type="sldNum"/>
          </p:nvPr>
        </p:nvSpPr>
        <p:spPr>
          <a:xfrm>
            <a:off x="7678737" y="295275"/>
            <a:ext cx="790575" cy="768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/>
          <p:nvPr>
            <p:ph idx="10" type="dt"/>
          </p:nvPr>
        </p:nvSpPr>
        <p:spPr>
          <a:xfrm>
            <a:off x="7573962" y="6365875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8"/>
          <p:cNvSpPr txBox="1"/>
          <p:nvPr>
            <p:ph idx="11" type="ftr"/>
          </p:nvPr>
        </p:nvSpPr>
        <p:spPr>
          <a:xfrm>
            <a:off x="590550" y="6365875"/>
            <a:ext cx="3860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12" type="sldNum"/>
          </p:nvPr>
        </p:nvSpPr>
        <p:spPr>
          <a:xfrm>
            <a:off x="7678737" y="295275"/>
            <a:ext cx="790575" cy="768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e6d72fe6d4_0_83"/>
          <p:cNvSpPr txBox="1"/>
          <p:nvPr>
            <p:ph type="title"/>
          </p:nvPr>
        </p:nvSpPr>
        <p:spPr>
          <a:xfrm>
            <a:off x="865970" y="927098"/>
            <a:ext cx="6343800" cy="70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g1e6d72fe6d4_0_83"/>
          <p:cNvSpPr txBox="1"/>
          <p:nvPr>
            <p:ph idx="1" type="body"/>
          </p:nvPr>
        </p:nvSpPr>
        <p:spPr>
          <a:xfrm>
            <a:off x="863600" y="2489200"/>
            <a:ext cx="6346800" cy="35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3" name="Google Shape;73;g1e6d72fe6d4_0_83"/>
          <p:cNvSpPr txBox="1"/>
          <p:nvPr>
            <p:ph idx="10" type="dt"/>
          </p:nvPr>
        </p:nvSpPr>
        <p:spPr>
          <a:xfrm>
            <a:off x="7573962" y="6365875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g1e6d72fe6d4_0_83"/>
          <p:cNvSpPr txBox="1"/>
          <p:nvPr>
            <p:ph idx="11" type="ftr"/>
          </p:nvPr>
        </p:nvSpPr>
        <p:spPr>
          <a:xfrm>
            <a:off x="590550" y="6365875"/>
            <a:ext cx="38607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g1e6d72fe6d4_0_83"/>
          <p:cNvSpPr txBox="1"/>
          <p:nvPr>
            <p:ph idx="12" type="sldNum"/>
          </p:nvPr>
        </p:nvSpPr>
        <p:spPr>
          <a:xfrm>
            <a:off x="7678737" y="295275"/>
            <a:ext cx="790500" cy="768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e6d72fe6d4_0_89"/>
          <p:cNvSpPr txBox="1"/>
          <p:nvPr>
            <p:ph type="title"/>
          </p:nvPr>
        </p:nvSpPr>
        <p:spPr>
          <a:xfrm>
            <a:off x="866775" y="927100"/>
            <a:ext cx="6345300" cy="7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g1e6d72fe6d4_0_89"/>
          <p:cNvSpPr txBox="1"/>
          <p:nvPr>
            <p:ph idx="1" type="body"/>
          </p:nvPr>
        </p:nvSpPr>
        <p:spPr>
          <a:xfrm>
            <a:off x="866440" y="2489200"/>
            <a:ext cx="3636900" cy="35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9" name="Google Shape;79;g1e6d72fe6d4_0_89"/>
          <p:cNvSpPr txBox="1"/>
          <p:nvPr>
            <p:ph idx="2" type="body"/>
          </p:nvPr>
        </p:nvSpPr>
        <p:spPr>
          <a:xfrm>
            <a:off x="4640581" y="2489203"/>
            <a:ext cx="3636900" cy="35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80" name="Google Shape;80;g1e6d72fe6d4_0_89"/>
          <p:cNvSpPr txBox="1"/>
          <p:nvPr>
            <p:ph idx="10" type="dt"/>
          </p:nvPr>
        </p:nvSpPr>
        <p:spPr>
          <a:xfrm>
            <a:off x="7573962" y="6365875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g1e6d72fe6d4_0_89"/>
          <p:cNvSpPr txBox="1"/>
          <p:nvPr>
            <p:ph idx="11" type="ftr"/>
          </p:nvPr>
        </p:nvSpPr>
        <p:spPr>
          <a:xfrm>
            <a:off x="590550" y="6365875"/>
            <a:ext cx="38607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g1e6d72fe6d4_0_89"/>
          <p:cNvSpPr txBox="1"/>
          <p:nvPr>
            <p:ph idx="12" type="sldNum"/>
          </p:nvPr>
        </p:nvSpPr>
        <p:spPr>
          <a:xfrm>
            <a:off x="7678737" y="295275"/>
            <a:ext cx="790500" cy="768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e6d72fe6d4_0_96"/>
          <p:cNvSpPr txBox="1"/>
          <p:nvPr>
            <p:ph type="title"/>
          </p:nvPr>
        </p:nvSpPr>
        <p:spPr>
          <a:xfrm>
            <a:off x="866775" y="927100"/>
            <a:ext cx="6345300" cy="7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g1e6d72fe6d4_0_96"/>
          <p:cNvSpPr txBox="1"/>
          <p:nvPr>
            <p:ph idx="10" type="dt"/>
          </p:nvPr>
        </p:nvSpPr>
        <p:spPr>
          <a:xfrm>
            <a:off x="7573962" y="6365875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g1e6d72fe6d4_0_96"/>
          <p:cNvSpPr txBox="1"/>
          <p:nvPr>
            <p:ph idx="11" type="ftr"/>
          </p:nvPr>
        </p:nvSpPr>
        <p:spPr>
          <a:xfrm>
            <a:off x="590550" y="6365875"/>
            <a:ext cx="38607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g1e6d72fe6d4_0_96"/>
          <p:cNvSpPr txBox="1"/>
          <p:nvPr>
            <p:ph idx="12" type="sldNum"/>
          </p:nvPr>
        </p:nvSpPr>
        <p:spPr>
          <a:xfrm>
            <a:off x="7678737" y="295275"/>
            <a:ext cx="790500" cy="768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e6d72fe6d4_0_101"/>
          <p:cNvSpPr txBox="1"/>
          <p:nvPr>
            <p:ph type="title"/>
          </p:nvPr>
        </p:nvSpPr>
        <p:spPr>
          <a:xfrm>
            <a:off x="866775" y="927100"/>
            <a:ext cx="6345300" cy="7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g1e6d72fe6d4_0_101"/>
          <p:cNvSpPr txBox="1"/>
          <p:nvPr>
            <p:ph idx="1" type="body"/>
          </p:nvPr>
        </p:nvSpPr>
        <p:spPr>
          <a:xfrm>
            <a:off x="869918" y="2489200"/>
            <a:ext cx="3633600" cy="75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EE52A4"/>
                </a:solidFill>
              </a:defRPr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91" name="Google Shape;91;g1e6d72fe6d4_0_101"/>
          <p:cNvSpPr txBox="1"/>
          <p:nvPr>
            <p:ph idx="2" type="body"/>
          </p:nvPr>
        </p:nvSpPr>
        <p:spPr>
          <a:xfrm>
            <a:off x="866440" y="3248490"/>
            <a:ext cx="3636900" cy="27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92" name="Google Shape;92;g1e6d72fe6d4_0_101"/>
          <p:cNvSpPr txBox="1"/>
          <p:nvPr>
            <p:ph idx="3" type="body"/>
          </p:nvPr>
        </p:nvSpPr>
        <p:spPr>
          <a:xfrm>
            <a:off x="4640581" y="2489200"/>
            <a:ext cx="3636900" cy="756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EE52A4"/>
                </a:solidFill>
              </a:defRPr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93" name="Google Shape;93;g1e6d72fe6d4_0_101"/>
          <p:cNvSpPr txBox="1"/>
          <p:nvPr>
            <p:ph idx="4" type="body"/>
          </p:nvPr>
        </p:nvSpPr>
        <p:spPr>
          <a:xfrm>
            <a:off x="4640581" y="3245835"/>
            <a:ext cx="3636900" cy="27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94" name="Google Shape;94;g1e6d72fe6d4_0_101"/>
          <p:cNvSpPr txBox="1"/>
          <p:nvPr>
            <p:ph idx="10" type="dt"/>
          </p:nvPr>
        </p:nvSpPr>
        <p:spPr>
          <a:xfrm>
            <a:off x="7573962" y="6365875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g1e6d72fe6d4_0_101"/>
          <p:cNvSpPr txBox="1"/>
          <p:nvPr>
            <p:ph idx="11" type="ftr"/>
          </p:nvPr>
        </p:nvSpPr>
        <p:spPr>
          <a:xfrm>
            <a:off x="590550" y="6365875"/>
            <a:ext cx="38607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g1e6d72fe6d4_0_101"/>
          <p:cNvSpPr txBox="1"/>
          <p:nvPr>
            <p:ph idx="12" type="sldNum"/>
          </p:nvPr>
        </p:nvSpPr>
        <p:spPr>
          <a:xfrm>
            <a:off x="7678737" y="295275"/>
            <a:ext cx="790500" cy="768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4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13"/>
          <p:cNvGrpSpPr/>
          <p:nvPr/>
        </p:nvGrpSpPr>
        <p:grpSpPr>
          <a:xfrm>
            <a:off x="-1587" y="0"/>
            <a:ext cx="9145587" cy="6861175"/>
            <a:chOff x="-1588" y="0"/>
            <a:chExt cx="9145588" cy="6860798"/>
          </a:xfrm>
        </p:grpSpPr>
        <p:sp>
          <p:nvSpPr>
            <p:cNvPr id="12" name="Google Shape;12;p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 rotWithShape="1">
              <a:blip r:embed="rId1">
                <a:alphaModFix/>
              </a:blip>
              <a:stretch>
                <a:fillRect b="0" l="-16712" r="-16986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13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13"/>
            <p:cNvSpPr/>
            <p:nvPr/>
          </p:nvSpPr>
          <p:spPr>
            <a:xfrm>
              <a:off x="0" y="0"/>
              <a:ext cx="9144000" cy="6858000"/>
            </a:xfrm>
            <a:custGeom>
              <a:rect b="b" l="l" r="r" t="t"/>
              <a:pathLst>
                <a:path extrusionOk="0" h="4320" w="576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9" name="Google Shape;19;p13"/>
          <p:cNvSpPr/>
          <p:nvPr/>
        </p:nvSpPr>
        <p:spPr>
          <a:xfrm>
            <a:off x="7745412" y="0"/>
            <a:ext cx="685800" cy="110013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r="5400000" dist="25400">
              <a:srgbClr val="000000">
                <a:alpha val="4470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" name="Google Shape;20;p13"/>
          <p:cNvSpPr txBox="1"/>
          <p:nvPr>
            <p:ph type="title"/>
          </p:nvPr>
        </p:nvSpPr>
        <p:spPr>
          <a:xfrm>
            <a:off x="866775" y="927100"/>
            <a:ext cx="6345237" cy="709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1" name="Google Shape;21;p13"/>
          <p:cNvSpPr txBox="1"/>
          <p:nvPr>
            <p:ph idx="1" type="body"/>
          </p:nvPr>
        </p:nvSpPr>
        <p:spPr>
          <a:xfrm>
            <a:off x="863600" y="2489200"/>
            <a:ext cx="6346825" cy="3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2" name="Google Shape;22;p13"/>
          <p:cNvSpPr txBox="1"/>
          <p:nvPr>
            <p:ph idx="10" type="dt"/>
          </p:nvPr>
        </p:nvSpPr>
        <p:spPr>
          <a:xfrm rot="5400000">
            <a:off x="7497762" y="1828800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3" name="Google Shape;23;p13"/>
          <p:cNvSpPr txBox="1"/>
          <p:nvPr>
            <p:ph idx="11" type="ftr"/>
          </p:nvPr>
        </p:nvSpPr>
        <p:spPr>
          <a:xfrm rot="5400000">
            <a:off x="6236493" y="3264693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4" name="Google Shape;24;p13"/>
          <p:cNvSpPr txBox="1"/>
          <p:nvPr>
            <p:ph idx="12" type="sldNum"/>
          </p:nvPr>
        </p:nvSpPr>
        <p:spPr>
          <a:xfrm>
            <a:off x="7678737" y="295275"/>
            <a:ext cx="790575" cy="768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32;p17"/>
          <p:cNvGrpSpPr/>
          <p:nvPr/>
        </p:nvGrpSpPr>
        <p:grpSpPr>
          <a:xfrm>
            <a:off x="-1587" y="0"/>
            <a:ext cx="9145587" cy="6861175"/>
            <a:chOff x="-1588" y="0"/>
            <a:chExt cx="9145588" cy="6860798"/>
          </a:xfrm>
        </p:grpSpPr>
        <p:sp>
          <p:nvSpPr>
            <p:cNvPr id="33" name="Google Shape;33;p17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 rotWithShape="1">
              <a:blip r:embed="rId1">
                <a:alphaModFix/>
              </a:blip>
              <a:stretch>
                <a:fillRect b="0" l="-16712" r="-16986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17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17"/>
            <p:cNvSpPr/>
            <p:nvPr/>
          </p:nvSpPr>
          <p:spPr>
            <a:xfrm rot="-600000">
              <a:off x="6359946" y="1790293"/>
              <a:ext cx="2377690" cy="317748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0" name="Google Shape;40;p17"/>
            <p:cNvSpPr/>
            <p:nvPr/>
          </p:nvSpPr>
          <p:spPr>
            <a:xfrm>
              <a:off x="485023" y="1856450"/>
              <a:ext cx="8173954" cy="4535226"/>
            </a:xfrm>
            <a:custGeom>
              <a:rect b="b" l="l" r="r" t="t"/>
              <a:pathLst>
                <a:path extrusionOk="0" h="2752" w="4960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1" name="Google Shape;41;p17"/>
            <p:cNvSpPr/>
            <p:nvPr/>
          </p:nvSpPr>
          <p:spPr>
            <a:xfrm>
              <a:off x="0" y="0"/>
              <a:ext cx="9144000" cy="6858000"/>
            </a:xfrm>
            <a:custGeom>
              <a:rect b="b" l="l" r="r" t="t"/>
              <a:pathLst>
                <a:path extrusionOk="0" h="4320" w="576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42" name="Google Shape;42;p17"/>
          <p:cNvSpPr/>
          <p:nvPr/>
        </p:nvSpPr>
        <p:spPr>
          <a:xfrm>
            <a:off x="7745412" y="0"/>
            <a:ext cx="685800" cy="110013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r="5400000" dist="25400">
              <a:srgbClr val="000000">
                <a:alpha val="4470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" name="Google Shape;43;p17"/>
          <p:cNvSpPr/>
          <p:nvPr/>
        </p:nvSpPr>
        <p:spPr>
          <a:xfrm>
            <a:off x="7745412" y="0"/>
            <a:ext cx="685800" cy="110013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r="5400000" dist="25400">
              <a:srgbClr val="000000">
                <a:alpha val="4470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" name="Google Shape;44;p17"/>
          <p:cNvSpPr txBox="1"/>
          <p:nvPr>
            <p:ph type="title"/>
          </p:nvPr>
        </p:nvSpPr>
        <p:spPr>
          <a:xfrm>
            <a:off x="866775" y="927100"/>
            <a:ext cx="6345237" cy="709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5" name="Google Shape;45;p17"/>
          <p:cNvSpPr txBox="1"/>
          <p:nvPr>
            <p:ph idx="1" type="body"/>
          </p:nvPr>
        </p:nvSpPr>
        <p:spPr>
          <a:xfrm>
            <a:off x="863600" y="2489200"/>
            <a:ext cx="6346825" cy="3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6" name="Google Shape;46;p17"/>
          <p:cNvSpPr txBox="1"/>
          <p:nvPr>
            <p:ph idx="10" type="dt"/>
          </p:nvPr>
        </p:nvSpPr>
        <p:spPr>
          <a:xfrm>
            <a:off x="7573962" y="6365875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7" name="Google Shape;47;p17"/>
          <p:cNvSpPr txBox="1"/>
          <p:nvPr>
            <p:ph idx="11" type="ftr"/>
          </p:nvPr>
        </p:nvSpPr>
        <p:spPr>
          <a:xfrm>
            <a:off x="590550" y="6365875"/>
            <a:ext cx="3860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8" name="Google Shape;48;p17"/>
          <p:cNvSpPr txBox="1"/>
          <p:nvPr>
            <p:ph idx="12" type="sldNum"/>
          </p:nvPr>
        </p:nvSpPr>
        <p:spPr>
          <a:xfrm>
            <a:off x="7678737" y="295275"/>
            <a:ext cx="790575" cy="768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g1e6d72fe6d4_0_66"/>
          <p:cNvGrpSpPr/>
          <p:nvPr/>
        </p:nvGrpSpPr>
        <p:grpSpPr>
          <a:xfrm>
            <a:off x="-1587" y="0"/>
            <a:ext cx="9145588" cy="6861484"/>
            <a:chOff x="-1588" y="0"/>
            <a:chExt cx="9145588" cy="6860798"/>
          </a:xfrm>
        </p:grpSpPr>
        <p:sp>
          <p:nvSpPr>
            <p:cNvPr id="55" name="Google Shape;55;g1e6d72fe6d4_0_66"/>
            <p:cNvSpPr/>
            <p:nvPr/>
          </p:nvSpPr>
          <p:spPr>
            <a:xfrm>
              <a:off x="0" y="0"/>
              <a:ext cx="9118800" cy="6858000"/>
            </a:xfrm>
            <a:prstGeom prst="rect">
              <a:avLst/>
            </a:prstGeom>
            <a:blipFill rotWithShape="1">
              <a:blip r:embed="rId1">
                <a:alphaModFix/>
              </a:blip>
              <a:stretch>
                <a:fillRect b="0" l="-16709" r="-16989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g1e6d72fe6d4_0_6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g1e6d72fe6d4_0_6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g1e6d72fe6d4_0_66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g1e6d72fe6d4_0_6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g1e6d72fe6d4_0_6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g1e6d72fe6d4_0_66"/>
            <p:cNvSpPr/>
            <p:nvPr/>
          </p:nvSpPr>
          <p:spPr>
            <a:xfrm rot="-599989">
              <a:off x="6359944" y="1790297"/>
              <a:ext cx="2377696" cy="317749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1961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2" name="Google Shape;62;g1e6d72fe6d4_0_66"/>
            <p:cNvSpPr/>
            <p:nvPr/>
          </p:nvSpPr>
          <p:spPr>
            <a:xfrm>
              <a:off x="485023" y="1856450"/>
              <a:ext cx="8173956" cy="4535227"/>
            </a:xfrm>
            <a:custGeom>
              <a:rect b="b" l="l" r="r" t="t"/>
              <a:pathLst>
                <a:path extrusionOk="0" h="2752" w="4960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3" name="Google Shape;63;g1e6d72fe6d4_0_66"/>
            <p:cNvSpPr/>
            <p:nvPr/>
          </p:nvSpPr>
          <p:spPr>
            <a:xfrm>
              <a:off x="0" y="0"/>
              <a:ext cx="9144000" cy="6858000"/>
            </a:xfrm>
            <a:custGeom>
              <a:rect b="b" l="l" r="r" t="t"/>
              <a:pathLst>
                <a:path extrusionOk="0" h="4320" w="576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64" name="Google Shape;64;g1e6d72fe6d4_0_66"/>
          <p:cNvSpPr txBox="1"/>
          <p:nvPr>
            <p:ph type="title"/>
          </p:nvPr>
        </p:nvSpPr>
        <p:spPr>
          <a:xfrm>
            <a:off x="866775" y="927100"/>
            <a:ext cx="6345300" cy="7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5" name="Google Shape;65;g1e6d72fe6d4_0_66"/>
          <p:cNvSpPr txBox="1"/>
          <p:nvPr>
            <p:ph idx="1" type="body"/>
          </p:nvPr>
        </p:nvSpPr>
        <p:spPr>
          <a:xfrm>
            <a:off x="863600" y="2489200"/>
            <a:ext cx="6346800" cy="35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6" name="Google Shape;66;g1e6d72fe6d4_0_66"/>
          <p:cNvSpPr txBox="1"/>
          <p:nvPr>
            <p:ph idx="10" type="dt"/>
          </p:nvPr>
        </p:nvSpPr>
        <p:spPr>
          <a:xfrm>
            <a:off x="7573962" y="6365875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7" name="Google Shape;67;g1e6d72fe6d4_0_66"/>
          <p:cNvSpPr txBox="1"/>
          <p:nvPr>
            <p:ph idx="11" type="ftr"/>
          </p:nvPr>
        </p:nvSpPr>
        <p:spPr>
          <a:xfrm>
            <a:off x="590550" y="6365875"/>
            <a:ext cx="38607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8" name="Google Shape;68;g1e6d72fe6d4_0_66"/>
          <p:cNvSpPr/>
          <p:nvPr/>
        </p:nvSpPr>
        <p:spPr>
          <a:xfrm>
            <a:off x="7745412" y="0"/>
            <a:ext cx="685800" cy="1100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r="5400000" dist="25400">
              <a:srgbClr val="000000">
                <a:alpha val="4471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" name="Google Shape;69;g1e6d72fe6d4_0_66"/>
          <p:cNvSpPr txBox="1"/>
          <p:nvPr>
            <p:ph idx="12" type="sldNum"/>
          </p:nvPr>
        </p:nvSpPr>
        <p:spPr>
          <a:xfrm>
            <a:off x="7678737" y="295275"/>
            <a:ext cx="790500" cy="768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2"/>
    <p:sldLayoutId id="2147483654" r:id="rId3"/>
    <p:sldLayoutId id="2147483655" r:id="rId4"/>
    <p:sldLayoutId id="2147483656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2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2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Relationship Id="rId4" Type="http://schemas.openxmlformats.org/officeDocument/2006/relationships/image" Target="../media/image5.png"/><Relationship Id="rId5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8.png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png"/><Relationship Id="rId4" Type="http://schemas.openxmlformats.org/officeDocument/2006/relationships/image" Target="../media/image7.png"/><Relationship Id="rId5" Type="http://schemas.openxmlformats.org/officeDocument/2006/relationships/image" Target="../media/image20.png"/><Relationship Id="rId6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25.png"/><Relationship Id="rId5" Type="http://schemas.openxmlformats.org/officeDocument/2006/relationships/image" Target="../media/image12.png"/><Relationship Id="rId6" Type="http://schemas.openxmlformats.org/officeDocument/2006/relationships/image" Target="../media/image23.png"/><Relationship Id="rId7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/>
          <p:nvPr>
            <p:ph type="ctrTitle"/>
          </p:nvPr>
        </p:nvSpPr>
        <p:spPr>
          <a:xfrm>
            <a:off x="684212" y="692150"/>
            <a:ext cx="5916612" cy="1543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entury Gothic"/>
              <a:buNone/>
            </a:pPr>
            <a:r>
              <a:rPr b="1" i="0" lang="en-US" sz="54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Respect</a:t>
            </a:r>
            <a:endParaRPr/>
          </a:p>
        </p:txBody>
      </p:sp>
      <p:sp>
        <p:nvSpPr>
          <p:cNvPr id="102" name="Google Shape;102;p1"/>
          <p:cNvSpPr txBox="1"/>
          <p:nvPr>
            <p:ph idx="1" type="subTitle"/>
          </p:nvPr>
        </p:nvSpPr>
        <p:spPr>
          <a:xfrm>
            <a:off x="755650" y="2208212"/>
            <a:ext cx="5918200" cy="860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b="0" i="0" lang="en-US" sz="1800" u="none">
                <a:solidFill>
                  <a:srgbClr val="EF53A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AUTUMN 1</a:t>
            </a:r>
            <a:endParaRPr/>
          </a:p>
        </p:txBody>
      </p:sp>
      <p:sp>
        <p:nvSpPr>
          <p:cNvPr id="103" name="Google Shape;103;p1"/>
          <p:cNvSpPr txBox="1"/>
          <p:nvPr/>
        </p:nvSpPr>
        <p:spPr>
          <a:xfrm>
            <a:off x="661987" y="5876925"/>
            <a:ext cx="273685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Respect song</a:t>
            </a:r>
            <a:endParaRPr/>
          </a:p>
        </p:txBody>
      </p:sp>
      <p:pic>
        <p:nvPicPr>
          <p:cNvPr id="104" name="Google Shape;10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60812" y="730250"/>
            <a:ext cx="4416425" cy="3059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0400" y="3865562"/>
            <a:ext cx="3695700" cy="2087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e6d72fe6d4_0_58"/>
          <p:cNvSpPr txBox="1"/>
          <p:nvPr>
            <p:ph type="title"/>
          </p:nvPr>
        </p:nvSpPr>
        <p:spPr>
          <a:xfrm>
            <a:off x="866775" y="927100"/>
            <a:ext cx="7305600" cy="7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verlock"/>
              <a:buNone/>
            </a:pPr>
            <a:r>
              <a:rPr lang="en-US"/>
              <a:t>Respect for our environment</a:t>
            </a:r>
            <a:endParaRPr/>
          </a:p>
        </p:txBody>
      </p:sp>
      <p:sp>
        <p:nvSpPr>
          <p:cNvPr id="180" name="Google Shape;180;g1e6d72fe6d4_0_58"/>
          <p:cNvSpPr txBox="1"/>
          <p:nvPr>
            <p:ph idx="1" type="body"/>
          </p:nvPr>
        </p:nvSpPr>
        <p:spPr>
          <a:xfrm>
            <a:off x="866775" y="2489200"/>
            <a:ext cx="3636900" cy="35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1459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t/>
            </a:r>
            <a:endParaRPr sz="1800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1" name="Google Shape;181;g1e6d72fe6d4_0_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800" y="2133600"/>
            <a:ext cx="6281738" cy="4510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g1e6d72fe6d4_0_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70487" y="3860800"/>
            <a:ext cx="3803649" cy="2278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"/>
          <p:cNvSpPr txBox="1"/>
          <p:nvPr>
            <p:ph type="title"/>
          </p:nvPr>
        </p:nvSpPr>
        <p:spPr>
          <a:xfrm>
            <a:off x="865187" y="927100"/>
            <a:ext cx="6345237" cy="709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b="0" i="0" lang="en-US" sz="3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</a:t>
            </a:r>
            <a:r>
              <a:rPr b="1" i="0" lang="en-US" sz="3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respect</a:t>
            </a:r>
            <a:r>
              <a:rPr b="0" i="0" lang="en-US" sz="3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important?</a:t>
            </a:r>
            <a:endParaRPr/>
          </a:p>
        </p:txBody>
      </p:sp>
      <p:sp>
        <p:nvSpPr>
          <p:cNvPr id="188" name="Google Shape;188;p9"/>
          <p:cNvSpPr txBox="1"/>
          <p:nvPr>
            <p:ph idx="1" type="body"/>
          </p:nvPr>
        </p:nvSpPr>
        <p:spPr>
          <a:xfrm>
            <a:off x="1258887" y="2205037"/>
            <a:ext cx="6346825" cy="3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lang="en-US" sz="240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So we can all </a:t>
            </a:r>
            <a:r>
              <a:rPr b="1" lang="en-US" sz="240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learn</a:t>
            </a:r>
            <a:endParaRPr b="1" sz="240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-342900" lvl="0" marL="34290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lang="en-US" sz="240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So people feel </a:t>
            </a:r>
            <a:r>
              <a:rPr b="1" lang="en-US" sz="240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included </a:t>
            </a:r>
            <a:endParaRPr b="1" sz="240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-342900" lvl="0" marL="34290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lang="en-US" sz="240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So we are all </a:t>
            </a:r>
            <a:r>
              <a:rPr b="1" lang="en-US" sz="240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safe</a:t>
            </a:r>
            <a:endParaRPr b="1" sz="240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-342900" lvl="0" marL="34290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lang="en-US" sz="240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So we are all </a:t>
            </a:r>
            <a:r>
              <a:rPr b="1" lang="en-US" sz="240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happy</a:t>
            </a:r>
            <a:endParaRPr b="1" sz="240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-342900" lvl="0" marL="34290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t/>
            </a:r>
            <a:endParaRPr sz="240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-342900" lvl="0" marL="3429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lang="en-US" sz="240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It helps us to have:</a:t>
            </a:r>
            <a:endParaRPr sz="240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-381000" lvl="0" marL="45720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verlock"/>
              <a:buChar char="►"/>
            </a:pPr>
            <a:r>
              <a:rPr lang="en-US" sz="240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a calm </a:t>
            </a:r>
            <a:r>
              <a:rPr lang="en-US" sz="240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environment</a:t>
            </a:r>
            <a:endParaRPr/>
          </a:p>
          <a:p>
            <a:pPr indent="-381000" lvl="0" marL="45720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verlock"/>
              <a:buChar char="►"/>
            </a:pPr>
            <a:r>
              <a:rPr lang="en-US" sz="240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a polite environment</a:t>
            </a:r>
            <a:endParaRPr sz="240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-381000" lvl="0" marL="45720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verlock"/>
              <a:buChar char="►"/>
            </a:pPr>
            <a:r>
              <a:rPr lang="en-US" sz="240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a trusting environment</a:t>
            </a:r>
            <a:endParaRPr sz="240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-381000" lvl="0" marL="45720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verlock"/>
              <a:buChar char="►"/>
            </a:pPr>
            <a:r>
              <a:rPr lang="en-US" sz="240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a tidy and well cared for </a:t>
            </a:r>
            <a:r>
              <a:rPr lang="en-US" sz="240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environment</a:t>
            </a:r>
            <a:r>
              <a:rPr lang="en-US" sz="240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endParaRPr sz="240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0" lvl="0" marL="45720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-342900" lvl="0" marL="34290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b="0" i="0" lang="en-US" sz="2400" u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We need to earn </a:t>
            </a:r>
            <a:r>
              <a:rPr b="1" i="0" lang="en-US" sz="2400" u="none">
                <a:solidFill>
                  <a:srgbClr val="7030A0"/>
                </a:solidFill>
                <a:latin typeface="Overlock"/>
                <a:ea typeface="Overlock"/>
                <a:cs typeface="Overlock"/>
                <a:sym typeface="Overlock"/>
              </a:rPr>
              <a:t>respect</a:t>
            </a:r>
            <a:r>
              <a:rPr b="0" i="0" lang="en-US" sz="2400" u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and we do that through </a:t>
            </a:r>
            <a:r>
              <a:rPr b="1" i="0" lang="en-US" sz="2400" u="none">
                <a:solidFill>
                  <a:srgbClr val="7030A0"/>
                </a:solidFill>
                <a:latin typeface="Overlock"/>
                <a:ea typeface="Overlock"/>
                <a:cs typeface="Overlock"/>
                <a:sym typeface="Overlock"/>
              </a:rPr>
              <a:t>respecting</a:t>
            </a:r>
            <a:r>
              <a:rPr b="0" i="0" lang="en-US" sz="2400" u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others.</a:t>
            </a:r>
            <a:endParaRPr/>
          </a:p>
          <a:p>
            <a:pPr indent="-22098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0"/>
          <p:cNvSpPr txBox="1"/>
          <p:nvPr>
            <p:ph type="title"/>
          </p:nvPr>
        </p:nvSpPr>
        <p:spPr>
          <a:xfrm>
            <a:off x="865187" y="927100"/>
            <a:ext cx="7019925" cy="10620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b="0" i="0" lang="en-US" sz="3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Treat other people how </a:t>
            </a:r>
            <a:r>
              <a:rPr b="0" i="0" lang="en-US" sz="3200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</a:t>
            </a:r>
            <a:r>
              <a:rPr b="0" i="0" lang="en-US" sz="3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would like to be treated.</a:t>
            </a:r>
            <a:br>
              <a:rPr b="0" i="0" lang="en-US" sz="3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/>
          </a:p>
        </p:txBody>
      </p:sp>
      <p:sp>
        <p:nvSpPr>
          <p:cNvPr id="194" name="Google Shape;194;p10"/>
          <p:cNvSpPr txBox="1"/>
          <p:nvPr>
            <p:ph idx="1" type="body"/>
          </p:nvPr>
        </p:nvSpPr>
        <p:spPr>
          <a:xfrm>
            <a:off x="863600" y="2489200"/>
            <a:ext cx="6346825" cy="3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b="0" i="0" lang="en-US" sz="2400" u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Help people who need it</a:t>
            </a:r>
            <a:endParaRPr/>
          </a:p>
          <a:p>
            <a:pPr indent="0" lvl="0" marL="3429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b="0" i="0" lang="en-US" sz="2400" u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Listen to your friends</a:t>
            </a:r>
            <a:endParaRPr/>
          </a:p>
          <a:p>
            <a:pPr indent="0" lvl="0" marL="3429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b="0" i="0" lang="en-US" sz="2400" u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Hold open a door for someone</a:t>
            </a:r>
            <a:endParaRPr/>
          </a:p>
          <a:p>
            <a:pPr indent="0" lvl="0" marL="3429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b="0" i="0" lang="en-US" sz="2400" u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Smile at someone you don’t normally speak to</a:t>
            </a:r>
            <a:endParaRPr/>
          </a:p>
          <a:p>
            <a:pPr indent="0" lvl="0" marL="3429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b="0" i="0" lang="en-US" sz="2400" u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Ask someone to join you on the playground</a:t>
            </a:r>
            <a:endParaRPr b="0" i="0" sz="2400" u="none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3429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t/>
            </a:r>
            <a:endParaRPr sz="2400"/>
          </a:p>
          <a:p>
            <a:pPr indent="0" lvl="0" marL="3429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t/>
            </a:r>
            <a:endParaRPr sz="2400"/>
          </a:p>
          <a:p>
            <a:pPr indent="-22098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t/>
            </a:r>
            <a:endParaRPr b="0" i="0" sz="2400" u="none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5" name="Google Shape;19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362" y="2200275"/>
            <a:ext cx="2005012" cy="114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43662" y="5314950"/>
            <a:ext cx="2400300" cy="14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9387" y="5027612"/>
            <a:ext cx="1695450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96087" y="2216150"/>
            <a:ext cx="2047875" cy="168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1"/>
          <p:cNvSpPr txBox="1"/>
          <p:nvPr>
            <p:ph idx="4294967295" type="title"/>
          </p:nvPr>
        </p:nvSpPr>
        <p:spPr>
          <a:xfrm>
            <a:off x="898525" y="690562"/>
            <a:ext cx="6345237" cy="709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can we show </a:t>
            </a:r>
            <a:r>
              <a:rPr b="1" i="0" lang="en-US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respect</a:t>
            </a:r>
            <a:r>
              <a:rPr b="0" i="0" lang="en-US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/>
          </a:p>
        </p:txBody>
      </p:sp>
      <p:sp>
        <p:nvSpPr>
          <p:cNvPr id="204" name="Google Shape;204;p11"/>
          <p:cNvSpPr txBox="1"/>
          <p:nvPr/>
        </p:nvSpPr>
        <p:spPr>
          <a:xfrm rot="-900000">
            <a:off x="5757862" y="2803525"/>
            <a:ext cx="2376487" cy="7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verlock"/>
              <a:buNone/>
            </a:pPr>
            <a:r>
              <a:rPr b="1" i="0" lang="en-US" sz="4400" u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trusting</a:t>
            </a:r>
            <a:endParaRPr/>
          </a:p>
        </p:txBody>
      </p:sp>
      <p:sp>
        <p:nvSpPr>
          <p:cNvPr id="205" name="Google Shape;205;p11"/>
          <p:cNvSpPr txBox="1"/>
          <p:nvPr/>
        </p:nvSpPr>
        <p:spPr>
          <a:xfrm>
            <a:off x="138112" y="6037262"/>
            <a:ext cx="3479800" cy="7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verlock"/>
              <a:buNone/>
            </a:pPr>
            <a:r>
              <a:rPr b="1" i="0" lang="en-US" sz="4400" u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being polite</a:t>
            </a:r>
            <a:endParaRPr/>
          </a:p>
        </p:txBody>
      </p:sp>
      <p:sp>
        <p:nvSpPr>
          <p:cNvPr id="206" name="Google Shape;206;p11"/>
          <p:cNvSpPr txBox="1"/>
          <p:nvPr/>
        </p:nvSpPr>
        <p:spPr>
          <a:xfrm>
            <a:off x="6197600" y="6037262"/>
            <a:ext cx="2930525" cy="7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verlock"/>
              <a:buNone/>
            </a:pPr>
            <a:r>
              <a:rPr b="1" i="0" lang="en-US" sz="4400" u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being fair</a:t>
            </a:r>
            <a:endParaRPr/>
          </a:p>
        </p:txBody>
      </p:sp>
      <p:sp>
        <p:nvSpPr>
          <p:cNvPr id="207" name="Google Shape;207;p11"/>
          <p:cNvSpPr txBox="1"/>
          <p:nvPr/>
        </p:nvSpPr>
        <p:spPr>
          <a:xfrm>
            <a:off x="2363787" y="5335587"/>
            <a:ext cx="4364037" cy="735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verlock"/>
              <a:buNone/>
            </a:pPr>
            <a:r>
              <a:rPr b="1" i="0" lang="en-US" sz="4400" u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being punctual</a:t>
            </a:r>
            <a:endParaRPr/>
          </a:p>
        </p:txBody>
      </p:sp>
      <p:sp>
        <p:nvSpPr>
          <p:cNvPr id="208" name="Google Shape;208;p11"/>
          <p:cNvSpPr txBox="1"/>
          <p:nvPr/>
        </p:nvSpPr>
        <p:spPr>
          <a:xfrm rot="240000">
            <a:off x="6672262" y="2066925"/>
            <a:ext cx="2432050" cy="769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verlock"/>
              <a:buNone/>
            </a:pPr>
            <a:r>
              <a:rPr b="1" i="0" lang="en-US" sz="4400" u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listening</a:t>
            </a:r>
            <a:endParaRPr/>
          </a:p>
        </p:txBody>
      </p:sp>
      <p:sp>
        <p:nvSpPr>
          <p:cNvPr id="209" name="Google Shape;209;p11"/>
          <p:cNvSpPr txBox="1"/>
          <p:nvPr/>
        </p:nvSpPr>
        <p:spPr>
          <a:xfrm rot="180000">
            <a:off x="322262" y="4265612"/>
            <a:ext cx="3451225" cy="735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verlock"/>
              <a:buNone/>
            </a:pPr>
            <a:r>
              <a:rPr b="1" i="0" lang="en-US" sz="4400" u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being reliable </a:t>
            </a:r>
            <a:endParaRPr/>
          </a:p>
        </p:txBody>
      </p:sp>
      <p:sp>
        <p:nvSpPr>
          <p:cNvPr id="210" name="Google Shape;210;p11"/>
          <p:cNvSpPr txBox="1"/>
          <p:nvPr/>
        </p:nvSpPr>
        <p:spPr>
          <a:xfrm rot="-1080000">
            <a:off x="3598862" y="2100262"/>
            <a:ext cx="1781175" cy="768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verlock"/>
              <a:buNone/>
            </a:pPr>
            <a:r>
              <a:rPr b="1" i="0" lang="en-US" sz="4400" u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caring</a:t>
            </a:r>
            <a:endParaRPr/>
          </a:p>
        </p:txBody>
      </p:sp>
      <p:sp>
        <p:nvSpPr>
          <p:cNvPr id="211" name="Google Shape;211;p11"/>
          <p:cNvSpPr txBox="1"/>
          <p:nvPr/>
        </p:nvSpPr>
        <p:spPr>
          <a:xfrm rot="-1020000">
            <a:off x="149225" y="2095500"/>
            <a:ext cx="2767012" cy="1446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verlock"/>
              <a:buNone/>
            </a:pPr>
            <a:r>
              <a:rPr b="1" i="0" lang="en-US" sz="4400" u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following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verlock"/>
              <a:buNone/>
            </a:pPr>
            <a:r>
              <a:rPr b="1" i="0" lang="en-US" sz="4400" u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rules </a:t>
            </a:r>
            <a:endParaRPr/>
          </a:p>
        </p:txBody>
      </p:sp>
      <p:sp>
        <p:nvSpPr>
          <p:cNvPr id="212" name="Google Shape;212;p11"/>
          <p:cNvSpPr txBox="1"/>
          <p:nvPr/>
        </p:nvSpPr>
        <p:spPr>
          <a:xfrm rot="480000">
            <a:off x="1900237" y="3502025"/>
            <a:ext cx="5580062" cy="735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verlock"/>
              <a:buNone/>
            </a:pPr>
            <a:r>
              <a:rPr b="1" i="0" lang="en-US" sz="4400" u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respecting ourselves</a:t>
            </a:r>
            <a:endParaRPr/>
          </a:p>
        </p:txBody>
      </p:sp>
      <p:sp>
        <p:nvSpPr>
          <p:cNvPr id="213" name="Google Shape;213;p11"/>
          <p:cNvSpPr txBox="1"/>
          <p:nvPr/>
        </p:nvSpPr>
        <p:spPr>
          <a:xfrm rot="-540000">
            <a:off x="4764087" y="4452937"/>
            <a:ext cx="4364037" cy="735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verlock"/>
              <a:buNone/>
            </a:pPr>
            <a:r>
              <a:rPr b="1" i="0" lang="en-US" sz="4400" u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keeping promises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2"/>
          <p:cNvSpPr txBox="1"/>
          <p:nvPr>
            <p:ph type="title"/>
          </p:nvPr>
        </p:nvSpPr>
        <p:spPr>
          <a:xfrm>
            <a:off x="865187" y="927100"/>
            <a:ext cx="6345237" cy="709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b="0" i="0" lang="en-US" sz="3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Reflect on how you can show </a:t>
            </a:r>
            <a:r>
              <a:rPr b="1" i="0" lang="en-US" sz="3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respect</a:t>
            </a:r>
            <a:r>
              <a:rPr b="0" i="0" lang="en-US" sz="3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to others</a:t>
            </a:r>
            <a:endParaRPr/>
          </a:p>
        </p:txBody>
      </p:sp>
      <p:pic>
        <p:nvPicPr>
          <p:cNvPr id="219" name="Google Shape;219;p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26286"/>
          <a:stretch/>
        </p:blipFill>
        <p:spPr>
          <a:xfrm>
            <a:off x="1835150" y="2492375"/>
            <a:ext cx="5951537" cy="372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"/>
          <p:cNvSpPr txBox="1"/>
          <p:nvPr/>
        </p:nvSpPr>
        <p:spPr>
          <a:xfrm>
            <a:off x="323850" y="981075"/>
            <a:ext cx="8424862" cy="671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verlock"/>
              <a:buNone/>
            </a:pPr>
            <a:r>
              <a:rPr b="1" i="0" lang="en-US" sz="4000" u="none">
                <a:solidFill>
                  <a:schemeClr val="lt1"/>
                </a:solidFill>
                <a:latin typeface="Overlock"/>
                <a:ea typeface="Overlock"/>
                <a:cs typeface="Overlock"/>
                <a:sym typeface="Overlock"/>
              </a:rPr>
              <a:t>Welcome to our ‘Values’ assembly</a:t>
            </a:r>
            <a:endParaRPr/>
          </a:p>
        </p:txBody>
      </p:sp>
      <p:sp>
        <p:nvSpPr>
          <p:cNvPr id="111" name="Google Shape;111;p2"/>
          <p:cNvSpPr txBox="1"/>
          <p:nvPr/>
        </p:nvSpPr>
        <p:spPr>
          <a:xfrm>
            <a:off x="503237" y="2349500"/>
            <a:ext cx="8424862" cy="391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6600"/>
              <a:buFont typeface="Overlock"/>
              <a:buNone/>
            </a:pPr>
            <a:r>
              <a:rPr b="1" i="1" lang="en-US" sz="6600" u="none">
                <a:solidFill>
                  <a:srgbClr val="7030A0"/>
                </a:solidFill>
                <a:latin typeface="Overlock"/>
                <a:ea typeface="Overlock"/>
                <a:cs typeface="Overlock"/>
                <a:sym typeface="Overlock"/>
              </a:rPr>
              <a:t>A value is a principle that guides our thinking and behaviour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 txBox="1"/>
          <p:nvPr>
            <p:ph type="title"/>
          </p:nvPr>
        </p:nvSpPr>
        <p:spPr>
          <a:xfrm>
            <a:off x="865187" y="927100"/>
            <a:ext cx="6345237" cy="709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entury Gothic"/>
              <a:buNone/>
            </a:pPr>
            <a:r>
              <a:rPr b="1" i="0" lang="en-US" sz="54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RESPECT</a:t>
            </a:r>
            <a:endParaRPr/>
          </a:p>
        </p:txBody>
      </p:sp>
      <p:sp>
        <p:nvSpPr>
          <p:cNvPr id="117" name="Google Shape;117;p3"/>
          <p:cNvSpPr txBox="1"/>
          <p:nvPr>
            <p:ph idx="1" type="body"/>
          </p:nvPr>
        </p:nvSpPr>
        <p:spPr>
          <a:xfrm>
            <a:off x="314325" y="2070100"/>
            <a:ext cx="6634200" cy="47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You can </a:t>
            </a:r>
            <a:r>
              <a:rPr b="1" i="1" lang="en-US" sz="2800" u="sng" cap="none" strike="noStrik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have</a:t>
            </a:r>
            <a:r>
              <a:rPr b="0" i="0" lang="en-US" sz="2800" u="none" cap="none" strike="noStrik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 </a:t>
            </a:r>
            <a:r>
              <a:rPr b="1" i="0" lang="en-US" sz="2800" u="none" cap="none" strike="noStrike">
                <a:solidFill>
                  <a:srgbClr val="7030A0"/>
                </a:solidFill>
                <a:latin typeface="Overlock"/>
                <a:ea typeface="Overlock"/>
                <a:cs typeface="Overlock"/>
                <a:sym typeface="Overlock"/>
              </a:rPr>
              <a:t>respect </a:t>
            </a:r>
            <a:r>
              <a:rPr b="0" i="0" lang="en-US" sz="2800" u="none" cap="none" strike="noStrik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for someone because you admire something about them</a:t>
            </a:r>
            <a:endParaRPr/>
          </a:p>
          <a:p>
            <a:pPr indent="-342900" lvl="0" marL="34290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-342900" lvl="0" marL="34290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-342900" lvl="0" marL="34290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You can </a:t>
            </a:r>
            <a:r>
              <a:rPr b="1" i="1" lang="en-US" sz="2800" u="sng" cap="none" strike="noStrik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have</a:t>
            </a:r>
            <a:r>
              <a:rPr b="0" i="0" lang="en-US" sz="2800" u="none" cap="none" strike="noStrik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 </a:t>
            </a:r>
            <a:r>
              <a:rPr b="1" i="0" lang="en-US" sz="2800" u="none" cap="none" strike="noStrike">
                <a:solidFill>
                  <a:srgbClr val="7030A0"/>
                </a:solidFill>
                <a:latin typeface="Overlock"/>
                <a:ea typeface="Overlock"/>
                <a:cs typeface="Overlock"/>
                <a:sym typeface="Overlock"/>
              </a:rPr>
              <a:t>respect</a:t>
            </a:r>
            <a:r>
              <a:rPr b="0" i="0" lang="en-US" sz="2800" u="none" cap="none" strike="noStrik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for someone’s feelings, their wishes or their rights </a:t>
            </a:r>
            <a:endParaRPr/>
          </a:p>
          <a:p>
            <a:pPr indent="-342900" lvl="0" marL="34290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-342900" lvl="0" marL="34290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-342900" lvl="0" marL="34290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You can </a:t>
            </a:r>
            <a:r>
              <a:rPr b="1" i="1" lang="en-US" sz="2800" u="sng" cap="none" strike="noStrik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have</a:t>
            </a:r>
            <a:r>
              <a:rPr b="0" i="0" lang="en-US" sz="2800" u="none" cap="none" strike="noStrik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 </a:t>
            </a:r>
            <a:r>
              <a:rPr b="1" i="0" lang="en-US" sz="2800" u="none" cap="none" strike="noStrike">
                <a:solidFill>
                  <a:srgbClr val="7030A0"/>
                </a:solidFill>
                <a:latin typeface="Overlock"/>
                <a:ea typeface="Overlock"/>
                <a:cs typeface="Overlock"/>
                <a:sym typeface="Overlock"/>
              </a:rPr>
              <a:t>respect </a:t>
            </a:r>
            <a:r>
              <a:rPr b="0" i="0" lang="en-US" sz="2800" u="none" cap="none" strike="noStrik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for things other than humans or things that aren’t living</a:t>
            </a:r>
            <a:endParaRPr/>
          </a:p>
          <a:p>
            <a:pPr indent="-20066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pic>
        <p:nvPicPr>
          <p:cNvPr id="118" name="Google Shape;11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32587" y="5013325"/>
            <a:ext cx="2352675" cy="1220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19925" y="3392487"/>
            <a:ext cx="1538287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69112" y="1733550"/>
            <a:ext cx="1838325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"/>
          <p:cNvSpPr txBox="1"/>
          <p:nvPr>
            <p:ph type="title"/>
          </p:nvPr>
        </p:nvSpPr>
        <p:spPr>
          <a:xfrm>
            <a:off x="865187" y="927100"/>
            <a:ext cx="6731000" cy="709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b="0" i="0" lang="en-US" sz="3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 we have in school that helps us show respect?</a:t>
            </a:r>
            <a:endParaRPr/>
          </a:p>
        </p:txBody>
      </p:sp>
      <p:sp>
        <p:nvSpPr>
          <p:cNvPr id="126" name="Google Shape;126;p4"/>
          <p:cNvSpPr txBox="1"/>
          <p:nvPr>
            <p:ph idx="1" type="body"/>
          </p:nvPr>
        </p:nvSpPr>
        <p:spPr>
          <a:xfrm>
            <a:off x="971550" y="5402262"/>
            <a:ext cx="7524750" cy="1419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1459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t/>
            </a:r>
            <a:endParaRPr sz="1800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7" name="Google Shape;12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287" y="2112962"/>
            <a:ext cx="3132137" cy="452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80037" y="2076450"/>
            <a:ext cx="3365500" cy="4745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"/>
          <p:cNvSpPr txBox="1"/>
          <p:nvPr>
            <p:ph type="title"/>
          </p:nvPr>
        </p:nvSpPr>
        <p:spPr>
          <a:xfrm>
            <a:off x="865187" y="927100"/>
            <a:ext cx="6731000" cy="709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b="0" i="0" lang="en-US" sz="3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you see someone fall over</a:t>
            </a:r>
            <a:endParaRPr/>
          </a:p>
        </p:txBody>
      </p:sp>
      <p:sp>
        <p:nvSpPr>
          <p:cNvPr id="134" name="Google Shape;134;p6"/>
          <p:cNvSpPr txBox="1"/>
          <p:nvPr>
            <p:ph idx="1" type="body"/>
          </p:nvPr>
        </p:nvSpPr>
        <p:spPr>
          <a:xfrm>
            <a:off x="863600" y="2489200"/>
            <a:ext cx="6346825" cy="3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</a:pPr>
            <a:r>
              <a:rPr b="0" i="0" lang="en-US" sz="2400" u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 you laugh?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</a:pPr>
            <a:r>
              <a:rPr b="0" i="0" lang="en-US" sz="2400" u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 you ignore them?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</a:pPr>
            <a:r>
              <a:rPr b="0" i="0" lang="en-US" sz="2400" u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 you call them unkind words?</a:t>
            </a:r>
            <a:endParaRPr/>
          </a:p>
          <a:p>
            <a:pPr indent="-342900" lvl="0" marL="3429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t/>
            </a:r>
            <a:endParaRPr b="1" i="0" sz="2400" u="none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b="1" i="0" lang="en-US" sz="2400" u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These are disrespectful</a:t>
            </a:r>
            <a:endParaRPr/>
          </a:p>
          <a:p>
            <a:pPr indent="-342900" lvl="0" marL="3429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t/>
            </a:r>
            <a:endParaRPr b="1" i="0" sz="2400" u="none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b="1" i="0" lang="en-US" sz="2400" u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could you do?</a:t>
            </a:r>
            <a:endParaRPr/>
          </a:p>
          <a:p>
            <a:pPr indent="-22098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t/>
            </a:r>
            <a:endParaRPr b="1" i="0" sz="2400" u="none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5" name="Google Shape;13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1862" y="2806700"/>
            <a:ext cx="2571750" cy="223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"/>
          <p:cNvSpPr txBox="1"/>
          <p:nvPr>
            <p:ph type="title"/>
          </p:nvPr>
        </p:nvSpPr>
        <p:spPr>
          <a:xfrm>
            <a:off x="865187" y="927100"/>
            <a:ext cx="7019925" cy="709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b="0" i="0" lang="en-US" sz="3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 you see someone you don’t get on with</a:t>
            </a:r>
            <a:endParaRPr/>
          </a:p>
        </p:txBody>
      </p:sp>
      <p:sp>
        <p:nvSpPr>
          <p:cNvPr id="141" name="Google Shape;141;p7"/>
          <p:cNvSpPr txBox="1"/>
          <p:nvPr>
            <p:ph idx="1" type="body"/>
          </p:nvPr>
        </p:nvSpPr>
        <p:spPr>
          <a:xfrm>
            <a:off x="863600" y="2489200"/>
            <a:ext cx="6346825" cy="3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</a:pPr>
            <a:r>
              <a:rPr b="0" i="0" lang="en-US" sz="2400" u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 you laugh at them?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</a:pPr>
            <a:r>
              <a:rPr b="0" i="0" lang="en-US" sz="2400" u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 you call them names?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</a:pPr>
            <a:r>
              <a:rPr b="0" i="0" lang="en-US" sz="2400" u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 you say nasty things about them?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</a:pPr>
            <a:r>
              <a:rPr b="0" i="0" lang="en-US" sz="2400" u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 you hit them?</a:t>
            </a:r>
            <a:endParaRPr/>
          </a:p>
          <a:p>
            <a:pPr indent="-342900" lvl="0" marL="3429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t/>
            </a:r>
            <a:endParaRPr b="1" i="0" sz="2400" u="none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b="1" i="0" lang="en-US" sz="2400" u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These are disrespectful</a:t>
            </a:r>
            <a:endParaRPr/>
          </a:p>
          <a:p>
            <a:pPr indent="-342900" lvl="0" marL="3429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t/>
            </a:r>
            <a:endParaRPr b="1" i="0" sz="2400" u="none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b="1" i="0" lang="en-US" sz="2400" u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could you do?</a:t>
            </a:r>
            <a:endParaRPr/>
          </a:p>
          <a:p>
            <a:pPr indent="-22098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t/>
            </a:r>
            <a:endParaRPr b="1" i="0" sz="2400" u="none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2" name="Google Shape;14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32587" y="3860800"/>
            <a:ext cx="1812925" cy="2363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"/>
          <p:cNvSpPr txBox="1"/>
          <p:nvPr>
            <p:ph type="title"/>
          </p:nvPr>
        </p:nvSpPr>
        <p:spPr>
          <a:xfrm>
            <a:off x="865187" y="927100"/>
            <a:ext cx="6345237" cy="709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b="0" i="0" lang="en-US" sz="3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would you feel</a:t>
            </a:r>
            <a:endParaRPr/>
          </a:p>
        </p:txBody>
      </p:sp>
      <p:sp>
        <p:nvSpPr>
          <p:cNvPr id="148" name="Google Shape;148;p8"/>
          <p:cNvSpPr txBox="1"/>
          <p:nvPr>
            <p:ph idx="1" type="body"/>
          </p:nvPr>
        </p:nvSpPr>
        <p:spPr>
          <a:xfrm>
            <a:off x="863600" y="2489200"/>
            <a:ext cx="6346825" cy="3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</a:pPr>
            <a:r>
              <a:rPr b="0" i="0" lang="en-US" sz="2400" u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 someone shouted at you?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</a:pPr>
            <a:r>
              <a:rPr b="0" i="0" lang="en-US" sz="2400" u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 someone hit you?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</a:pPr>
            <a:r>
              <a:rPr b="0" i="0" lang="en-US" sz="2400" u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 someone called you names?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</a:pPr>
            <a:r>
              <a:rPr b="0" i="0" lang="en-US" sz="2400" u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 someone took your belongings?</a:t>
            </a:r>
            <a:endParaRPr/>
          </a:p>
          <a:p>
            <a:pPr indent="-22098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t/>
            </a:r>
            <a:endParaRPr b="0" i="0" sz="2400" u="none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9" name="Google Shape;14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1862" y="2366962"/>
            <a:ext cx="2884487" cy="160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0537" y="4724400"/>
            <a:ext cx="2095500" cy="1449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08400" y="4619625"/>
            <a:ext cx="1914525" cy="1658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45237" y="4330700"/>
            <a:ext cx="1728787" cy="193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e6d72fe6d4_0_110"/>
          <p:cNvSpPr txBox="1"/>
          <p:nvPr>
            <p:ph type="title"/>
          </p:nvPr>
        </p:nvSpPr>
        <p:spPr>
          <a:xfrm>
            <a:off x="865970" y="927098"/>
            <a:ext cx="6343800" cy="709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Respect for our school environment</a:t>
            </a:r>
            <a:endParaRPr/>
          </a:p>
        </p:txBody>
      </p:sp>
      <p:sp>
        <p:nvSpPr>
          <p:cNvPr id="159" name="Google Shape;159;g1e6d72fe6d4_0_110"/>
          <p:cNvSpPr txBox="1"/>
          <p:nvPr>
            <p:ph idx="1" type="body"/>
          </p:nvPr>
        </p:nvSpPr>
        <p:spPr>
          <a:xfrm>
            <a:off x="863600" y="2489200"/>
            <a:ext cx="6346800" cy="3530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0" name="Google Shape;160;g1e6d72fe6d4_0_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8650" y="2225850"/>
            <a:ext cx="2905025" cy="2084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g1e6d72fe6d4_0_1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4272" y="4698397"/>
            <a:ext cx="2905025" cy="198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g1e6d72fe6d4_0_1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39297" y="2225847"/>
            <a:ext cx="2732395" cy="198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e6d72fe6d4_0_119"/>
          <p:cNvSpPr txBox="1"/>
          <p:nvPr>
            <p:ph type="title"/>
          </p:nvPr>
        </p:nvSpPr>
        <p:spPr>
          <a:xfrm>
            <a:off x="865970" y="927098"/>
            <a:ext cx="6343800" cy="709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can we be respectful towards our environment and equipment?</a:t>
            </a:r>
            <a:endParaRPr/>
          </a:p>
        </p:txBody>
      </p:sp>
      <p:sp>
        <p:nvSpPr>
          <p:cNvPr id="169" name="Google Shape;169;g1e6d72fe6d4_0_119"/>
          <p:cNvSpPr txBox="1"/>
          <p:nvPr>
            <p:ph idx="1" type="body"/>
          </p:nvPr>
        </p:nvSpPr>
        <p:spPr>
          <a:xfrm>
            <a:off x="863600" y="2489200"/>
            <a:ext cx="6346800" cy="3530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0" name="Google Shape;170;g1e6d72fe6d4_0_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7775" y="4687725"/>
            <a:ext cx="4186575" cy="19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g1e6d72fe6d4_0_1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58727" y="2326477"/>
            <a:ext cx="2757325" cy="206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g1e6d72fe6d4_0_1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7025" y="2326475"/>
            <a:ext cx="3025774" cy="1985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g1e6d72fe6d4_0_1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41975" y="2238525"/>
            <a:ext cx="2139950" cy="3079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g1e6d72fe6d4_0_1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572000" y="4506975"/>
            <a:ext cx="3150251" cy="2061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3_Ion Boardroom">
  <a:themeElements>
    <a:clrScheme name="Ion Boardroom">
      <a:dk1>
        <a:srgbClr val="000000"/>
      </a:dk1>
      <a:lt1>
        <a:srgbClr val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Ion Boardroom">
  <a:themeElements>
    <a:clrScheme name="Ion Boardroom">
      <a:dk1>
        <a:srgbClr val="000000"/>
      </a:dk1>
      <a:lt1>
        <a:srgbClr val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Ion Boardroom">
  <a:themeElements>
    <a:clrScheme name="Ion Boardroom">
      <a:dk1>
        <a:srgbClr val="000000"/>
      </a:dk1>
      <a:lt1>
        <a:srgbClr val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Presentation Helper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