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0" r:id="rId4"/>
    <p:sldId id="261" r:id="rId5"/>
    <p:sldId id="269" r:id="rId6"/>
    <p:sldId id="270" r:id="rId7"/>
    <p:sldId id="271" r:id="rId8"/>
    <p:sldId id="272" r:id="rId9"/>
    <p:sldId id="264" r:id="rId10"/>
    <p:sldId id="273" r:id="rId11"/>
    <p:sldId id="274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0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2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8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08D7-4585-4B6A-9AAB-55BD7166FCC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743" y="32232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Welcome back to school!  We hope you had a wonderful summer holiday.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F1EA2-23DD-4AB4-BD19-5DCED3CBF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418" y="2986480"/>
            <a:ext cx="3943163" cy="3636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5AAC6-C092-4AAC-A17B-620EA1994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3" y="3528002"/>
            <a:ext cx="2158106" cy="19733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A03275-248A-4C1B-A4B3-CBD1B308B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343" y="3528002"/>
            <a:ext cx="2158106" cy="19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94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406E4-8557-4CAD-A2F2-1B3691A0276D}"/>
              </a:ext>
            </a:extLst>
          </p:cNvPr>
          <p:cNvSpPr txBox="1"/>
          <p:nvPr/>
        </p:nvSpPr>
        <p:spPr>
          <a:xfrm>
            <a:off x="2214693" y="1937857"/>
            <a:ext cx="5352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entury Gothic" panose="020B0502020202020204" pitchFamily="34" charset="0"/>
              </a:rPr>
              <a:t>The right to be safe</a:t>
            </a:r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FD92AB71-495A-45C8-9084-8ED4038BB3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2" y="1611036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2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C85813-EEFA-4A83-A833-BA3C5ACE68D5}"/>
              </a:ext>
            </a:extLst>
          </p:cNvPr>
          <p:cNvSpPr txBox="1"/>
          <p:nvPr/>
        </p:nvSpPr>
        <p:spPr>
          <a:xfrm>
            <a:off x="2332139" y="2147582"/>
            <a:ext cx="7373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The right to be safe</a:t>
            </a:r>
          </a:p>
          <a:p>
            <a:endParaRPr lang="en-GB" sz="4800" dirty="0"/>
          </a:p>
          <a:p>
            <a:endParaRPr lang="en-GB" sz="4800" dirty="0"/>
          </a:p>
          <a:p>
            <a:r>
              <a:rPr lang="en-GB" sz="4800" dirty="0"/>
              <a:t>We are a ‘Telling School’</a:t>
            </a:r>
          </a:p>
        </p:txBody>
      </p:sp>
      <p:pic>
        <p:nvPicPr>
          <p:cNvPr id="5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23280090-9EE1-4EAC-A1C0-33566C4B49A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093" y="1116085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079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B28FD-6FD5-477A-910F-5923A2A5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92573"/>
            <a:ext cx="4689446" cy="3264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D6C49-1E42-49A9-98C4-412704FB1A8D}"/>
              </a:ext>
            </a:extLst>
          </p:cNvPr>
          <p:cNvSpPr txBox="1"/>
          <p:nvPr/>
        </p:nvSpPr>
        <p:spPr>
          <a:xfrm>
            <a:off x="436227" y="654499"/>
            <a:ext cx="895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do I do when I don’t feel safe?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2D0F5-7249-4BE2-9C99-43C84A17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645" y="1157682"/>
            <a:ext cx="3481411" cy="337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C87B0-531A-4E50-9D1F-583FC7E0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014" y="4657432"/>
            <a:ext cx="2133898" cy="18100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2D7CD-9960-4AAA-B3F6-946F037FB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875" y="1512147"/>
            <a:ext cx="3059197" cy="2028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80BE1-0B14-4E0F-A91A-E9680BCBD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78" y="4591881"/>
            <a:ext cx="3012067" cy="181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F21C57-8B39-42C4-A0F0-F9D026859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626" y="4770159"/>
            <a:ext cx="2076740" cy="17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54617-3FCB-44B7-8367-298D43D0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62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Some assemblies will be back in the hall.  Can we remember the rules?</a:t>
            </a:r>
            <a:br>
              <a:rPr lang="en-GB" b="1" dirty="0"/>
            </a:br>
            <a:br>
              <a:rPr lang="en-GB" dirty="0"/>
            </a:br>
            <a:r>
              <a:rPr lang="en-GB" dirty="0"/>
              <a:t>Come in one behind the other in a line without talking</a:t>
            </a:r>
            <a:br>
              <a:rPr lang="en-GB" dirty="0"/>
            </a:br>
            <a:r>
              <a:rPr lang="en-GB" dirty="0"/>
              <a:t>Sit in your class line (leave a gap in the middle)</a:t>
            </a:r>
            <a:br>
              <a:rPr lang="en-GB" dirty="0"/>
            </a:br>
            <a:r>
              <a:rPr lang="en-GB" dirty="0"/>
              <a:t>Sit with your legs crossed</a:t>
            </a:r>
            <a:br>
              <a:rPr lang="en-GB" dirty="0"/>
            </a:br>
            <a:r>
              <a:rPr lang="en-GB" dirty="0"/>
              <a:t>Sit with your hands in your lap</a:t>
            </a:r>
            <a:br>
              <a:rPr lang="en-GB" dirty="0"/>
            </a:br>
            <a:r>
              <a:rPr lang="en-GB" dirty="0"/>
              <a:t>No talking in assembly</a:t>
            </a:r>
            <a:br>
              <a:rPr lang="en-GB" dirty="0"/>
            </a:br>
            <a:r>
              <a:rPr lang="en-GB" dirty="0"/>
              <a:t>Eyes on the board or on the teacher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1E6056-B0B8-44B9-85A8-A867132E8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5027" y="3479436"/>
            <a:ext cx="2278773" cy="316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79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We are back at school now, and the government have stopped some restrictions, but there is still some of the virus around so we need to still be careful and: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1866"/>
            <a:ext cx="10515600" cy="413883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Keep our windows and door open a lot of the time so we have </a:t>
            </a:r>
            <a:r>
              <a:rPr lang="en-GB" b="1" dirty="0">
                <a:solidFill>
                  <a:srgbClr val="7030A0"/>
                </a:solidFill>
              </a:rPr>
              <a:t>good ventilation</a:t>
            </a:r>
          </a:p>
          <a:p>
            <a:r>
              <a:rPr lang="en-GB" dirty="0"/>
              <a:t>Keep </a:t>
            </a:r>
            <a:r>
              <a:rPr lang="en-GB" b="1" dirty="0">
                <a:solidFill>
                  <a:srgbClr val="7030A0"/>
                </a:solidFill>
              </a:rPr>
              <a:t>washing our hands properly and regularly</a:t>
            </a:r>
          </a:p>
          <a:p>
            <a:r>
              <a:rPr lang="en-GB" dirty="0"/>
              <a:t>Keep </a:t>
            </a:r>
            <a:r>
              <a:rPr lang="en-GB" b="1" dirty="0">
                <a:solidFill>
                  <a:srgbClr val="7030A0"/>
                </a:solidFill>
              </a:rPr>
              <a:t>sneezing into tissues </a:t>
            </a:r>
            <a:r>
              <a:rPr lang="en-GB" dirty="0">
                <a:solidFill>
                  <a:srgbClr val="7030A0"/>
                </a:solidFill>
              </a:rPr>
              <a:t>or the crook of our arm </a:t>
            </a:r>
            <a:r>
              <a:rPr lang="en-GB" dirty="0"/>
              <a:t>(bent elbow)</a:t>
            </a:r>
          </a:p>
          <a:p>
            <a:r>
              <a:rPr lang="en-GB" b="1" dirty="0">
                <a:solidFill>
                  <a:srgbClr val="7030A0"/>
                </a:solidFill>
              </a:rPr>
              <a:t>Still eat in our classrooms sometimes</a:t>
            </a:r>
          </a:p>
          <a:p>
            <a:r>
              <a:rPr lang="en-GB" b="1" dirty="0">
                <a:solidFill>
                  <a:srgbClr val="7030A0"/>
                </a:solidFill>
              </a:rPr>
              <a:t>If we get Covid (or are poorly with anything else), we will still go home</a:t>
            </a:r>
          </a:p>
          <a:p>
            <a:r>
              <a:rPr lang="en-GB" b="1" dirty="0">
                <a:solidFill>
                  <a:srgbClr val="7030A0"/>
                </a:solidFill>
              </a:rPr>
              <a:t>Grown ups might still wear a face covering sometimes</a:t>
            </a:r>
          </a:p>
        </p:txBody>
      </p:sp>
    </p:spTree>
    <p:extLst>
      <p:ext uri="{BB962C8B-B14F-4D97-AF65-F5344CB8AC3E}">
        <p14:creationId xmlns:p14="http://schemas.microsoft.com/office/powerpoint/2010/main" val="19192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We are doing these things to stop the virus spreading because it hasn’t completely gone away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3571" y="2819878"/>
            <a:ext cx="4943250" cy="3490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9607" y="2336914"/>
            <a:ext cx="2312117" cy="23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Remember to wash your hands properly.  It keeps you and others safe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6146" y="1690688"/>
            <a:ext cx="10677654" cy="47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34955-D574-4663-AA26-7AEA0B0E2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different at school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26F55-FA34-4B65-9AFA-005F637F2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477" y="2055813"/>
            <a:ext cx="10515600" cy="4351338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You are in your new classroom and year group</a:t>
            </a:r>
          </a:p>
          <a:p>
            <a:r>
              <a:rPr lang="en-GB" dirty="0"/>
              <a:t>Your tables are in groups again…we don’t always have to face the front</a:t>
            </a:r>
          </a:p>
          <a:p>
            <a:r>
              <a:rPr lang="en-GB" dirty="0"/>
              <a:t>You can play in any area of the playground.  You don’t have to stick to ‘Zones’</a:t>
            </a:r>
          </a:p>
          <a:p>
            <a:r>
              <a:rPr lang="en-GB" dirty="0"/>
              <a:t>Our whole year group will go out to play with us</a:t>
            </a:r>
          </a:p>
          <a:p>
            <a:r>
              <a:rPr lang="en-GB" dirty="0"/>
              <a:t>You don’t have to stick with our bubbles any more</a:t>
            </a:r>
          </a:p>
          <a:p>
            <a:r>
              <a:rPr lang="en-GB" dirty="0">
                <a:solidFill>
                  <a:srgbClr val="7030A0"/>
                </a:solidFill>
              </a:rPr>
              <a:t>If someone in our class gets Covid, everyone in the class WON’T have to go home now</a:t>
            </a:r>
          </a:p>
          <a:p>
            <a:r>
              <a:rPr lang="en-GB" dirty="0"/>
              <a:t>We can go into the toilets when we need to – not just with our bubble, but our teachers will tell us when we can</a:t>
            </a:r>
          </a:p>
          <a:p>
            <a:r>
              <a:rPr lang="en-GB" dirty="0"/>
              <a:t>You can go into assemblies in the main hall</a:t>
            </a:r>
          </a:p>
          <a:p>
            <a:r>
              <a:rPr lang="en-GB" dirty="0"/>
              <a:t>You can use the library again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3323A8-174A-441F-9971-F5228563F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773" y="1"/>
            <a:ext cx="2823027" cy="284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2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DB245-7AF4-46FA-A726-6B89323ED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if a lot of Covid comes back?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1FBE4-16DB-48B0-8156-6629239FF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might need adults to wear face coverings again</a:t>
            </a:r>
          </a:p>
          <a:p>
            <a:r>
              <a:rPr lang="en-GB" dirty="0"/>
              <a:t>We might need to make class ‘bubbles’ again</a:t>
            </a:r>
          </a:p>
          <a:p>
            <a:r>
              <a:rPr lang="en-GB" dirty="0"/>
              <a:t>We might need to go back to some of the things we did before</a:t>
            </a:r>
          </a:p>
          <a:p>
            <a:endParaRPr lang="en-GB" dirty="0"/>
          </a:p>
          <a:p>
            <a:endParaRPr lang="en-GB" dirty="0"/>
          </a:p>
          <a:p>
            <a:endParaRPr lang="en-GB" sz="32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rgbClr val="7030A0"/>
                </a:solidFill>
              </a:rPr>
              <a:t>No problem!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0C2AF8-FC3D-4BDE-964B-92671553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134" y="4157699"/>
            <a:ext cx="2058798" cy="16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3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89A2-7EB3-4D85-82DE-36CE1A0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the same at school?  Expectations!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B5791-1E6E-4ECD-8E0D-E8F707B5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26" y="1473287"/>
            <a:ext cx="3565005" cy="514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573-8231-4258-88F9-D013A6FC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82" y="1345725"/>
            <a:ext cx="3697714" cy="52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Everyone’s rights…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The right to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happy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 be included</a:t>
            </a:r>
          </a:p>
          <a:p>
            <a:endParaRPr lang="en-GB" dirty="0"/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51" y="3882307"/>
            <a:ext cx="1461808" cy="16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6" y="1916410"/>
            <a:ext cx="2100650" cy="17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4" y="1980041"/>
            <a:ext cx="1800207" cy="16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bout Kids Included Toget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92466"/>
            <a:ext cx="2963244" cy="21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450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Welcome back to school!  We hope you had a wonderful summer holiday.</vt:lpstr>
      <vt:lpstr>Some assemblies will be back in the hall.  Can we remember the rules?  Come in one behind the other in a line without talking Sit in your class line (leave a gap in the middle) Sit with your legs crossed Sit with your hands in your lap No talking in assembly Eyes on the board or on the teacher  </vt:lpstr>
      <vt:lpstr>We are back at school now, and the government have stopped some restrictions, but there is still some of the virus around so we need to still be careful and:</vt:lpstr>
      <vt:lpstr>We are doing these things to stop the virus spreading because it hasn’t completely gone away</vt:lpstr>
      <vt:lpstr>Remember to wash your hands properly.  It keeps you and others safe</vt:lpstr>
      <vt:lpstr>What is different at school now?</vt:lpstr>
      <vt:lpstr>What if a lot of Covid comes back?</vt:lpstr>
      <vt:lpstr>What is the same at school?  Expectations!</vt:lpstr>
      <vt:lpstr>Everyone’s rights…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 – but why is everything different?</dc:title>
  <dc:creator>Nicki</dc:creator>
  <cp:lastModifiedBy>Nicki</cp:lastModifiedBy>
  <cp:revision>22</cp:revision>
  <dcterms:created xsi:type="dcterms:W3CDTF">2020-05-17T12:57:34Z</dcterms:created>
  <dcterms:modified xsi:type="dcterms:W3CDTF">2021-09-06T08:54:09Z</dcterms:modified>
</cp:coreProperties>
</file>