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8" r:id="rId2"/>
    <p:sldId id="340" r:id="rId3"/>
    <p:sldId id="341" r:id="rId4"/>
    <p:sldId id="342" r:id="rId5"/>
    <p:sldId id="343" r:id="rId6"/>
    <p:sldId id="344" r:id="rId7"/>
    <p:sldId id="345" r:id="rId8"/>
    <p:sldId id="346" r:id="rId9"/>
    <p:sldId id="347" r:id="rId10"/>
    <p:sldId id="318" r:id="rId11"/>
    <p:sldId id="304" r:id="rId12"/>
    <p:sldId id="289" r:id="rId13"/>
    <p:sldId id="307" r:id="rId14"/>
    <p:sldId id="308" r:id="rId15"/>
    <p:sldId id="350" r:id="rId16"/>
    <p:sldId id="352" r:id="rId17"/>
    <p:sldId id="309" r:id="rId18"/>
    <p:sldId id="353" r:id="rId19"/>
    <p:sldId id="354" r:id="rId20"/>
    <p:sldId id="268" r:id="rId21"/>
  </p:sldIdLst>
  <p:sldSz cx="9144000" cy="6858000" type="screen4x3"/>
  <p:notesSz cx="6858000" cy="994568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66FF"/>
    <a:srgbClr val="9900FF"/>
    <a:srgbClr val="FFFF99"/>
    <a:srgbClr val="FF5050"/>
    <a:srgbClr val="CC00FF"/>
    <a:srgbClr val="FF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017710-619F-4948-B7CC-8364768C11CF}" v="25" dt="2022-11-07T15:55:09.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16" autoAdjust="0"/>
  </p:normalViewPr>
  <p:slideViewPr>
    <p:cSldViewPr>
      <p:cViewPr varScale="1">
        <p:scale>
          <a:sx n="103" d="100"/>
          <a:sy n="103" d="100"/>
        </p:scale>
        <p:origin x="185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16D702D-47CE-4602-8546-C5273B02296B}" type="datetimeFigureOut">
              <a:rPr lang="en-GB"/>
              <a:pPr>
                <a:defRPr/>
              </a:pPr>
              <a:t>21/11/2022</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A3AB15C3-7121-4CDE-A486-F52C4F11BD52}" type="slidenum">
              <a:rPr lang="en-GB" altLang="en-US"/>
              <a:pPr>
                <a:defRPr/>
              </a:pPr>
              <a:t>‹#›</a:t>
            </a:fld>
            <a:endParaRPr lang="en-GB" altLang="en-US"/>
          </a:p>
        </p:txBody>
      </p:sp>
    </p:spTree>
    <p:extLst>
      <p:ext uri="{BB962C8B-B14F-4D97-AF65-F5344CB8AC3E}">
        <p14:creationId xmlns:p14="http://schemas.microsoft.com/office/powerpoint/2010/main" val="186461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C4EC4C75-3FA8-4683-9E69-04EF0D347D16}" type="slidenum">
              <a:rPr lang="en-GB" altLang="en-US"/>
              <a:pPr/>
              <a:t>1</a:t>
            </a:fld>
            <a:endParaRPr lang="en-GB" alt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altLang="en-US" dirty="0"/>
          </a:p>
        </p:txBody>
      </p:sp>
    </p:spTree>
    <p:extLst>
      <p:ext uri="{BB962C8B-B14F-4D97-AF65-F5344CB8AC3E}">
        <p14:creationId xmlns:p14="http://schemas.microsoft.com/office/powerpoint/2010/main" val="294532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768350" y="835025"/>
            <a:ext cx="5562600" cy="4173538"/>
          </a:xfrm>
          <a:ln/>
        </p:spPr>
      </p:sp>
      <p:sp>
        <p:nvSpPr>
          <p:cNvPr id="22531" name="Notes Placeholder 2"/>
          <p:cNvSpPr>
            <a:spLocks noGrp="1"/>
          </p:cNvSpPr>
          <p:nvPr>
            <p:ph type="body" idx="1"/>
          </p:nvPr>
        </p:nvSpPr>
        <p:spPr>
          <a:noFill/>
        </p:spPr>
        <p:txBody>
          <a:bodyPr/>
          <a:lstStyle/>
          <a:p>
            <a:r>
              <a:rPr lang="en-GB" altLang="en-US"/>
              <a:t>Go though the following slides asking them to put their hands up if they travelled to school that morning via that mode</a:t>
            </a:r>
          </a:p>
        </p:txBody>
      </p:sp>
      <p:sp>
        <p:nvSpPr>
          <p:cNvPr id="22532" name="Slide Number Placeholder 3"/>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82083B35-D548-4CFD-A705-3A76B01C6DFA}" type="slidenum">
              <a:rPr lang="en-GB" altLang="en-US" sz="1300"/>
              <a:pPr/>
              <a:t>2</a:t>
            </a:fld>
            <a:endParaRPr lang="en-GB" altLang="en-US" sz="1300"/>
          </a:p>
        </p:txBody>
      </p:sp>
    </p:spTree>
    <p:extLst>
      <p:ext uri="{BB962C8B-B14F-4D97-AF65-F5344CB8AC3E}">
        <p14:creationId xmlns:p14="http://schemas.microsoft.com/office/powerpoint/2010/main" val="302590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768350" y="835025"/>
            <a:ext cx="5562600" cy="4173538"/>
          </a:xfrm>
          <a:ln/>
        </p:spPr>
      </p:sp>
      <p:sp>
        <p:nvSpPr>
          <p:cNvPr id="23555" name="Notes Placeholder 2"/>
          <p:cNvSpPr>
            <a:spLocks noGrp="1"/>
          </p:cNvSpPr>
          <p:nvPr>
            <p:ph type="body" idx="1"/>
          </p:nvPr>
        </p:nvSpPr>
        <p:spPr>
          <a:noFill/>
        </p:spPr>
        <p:txBody>
          <a:bodyPr/>
          <a:lstStyle/>
          <a:p>
            <a:r>
              <a:rPr lang="en-GB" altLang="en-US" dirty="0"/>
              <a:t>Ask the pupils why they thing walking,</a:t>
            </a:r>
            <a:r>
              <a:rPr lang="en-GB" altLang="en-US" baseline="0" dirty="0"/>
              <a:t> cycling and scooting is good.</a:t>
            </a:r>
            <a:r>
              <a:rPr lang="en-GB" altLang="en-US" dirty="0"/>
              <a:t> </a:t>
            </a:r>
          </a:p>
          <a:p>
            <a:endParaRPr lang="en-GB" altLang="en-US" dirty="0"/>
          </a:p>
        </p:txBody>
      </p:sp>
      <p:sp>
        <p:nvSpPr>
          <p:cNvPr id="23556" name="Slide Number Placeholder 3"/>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4927CD26-D8E8-4635-AC20-10E45EF7A736}" type="slidenum">
              <a:rPr lang="en-GB" altLang="en-US" sz="1300"/>
              <a:pPr/>
              <a:t>8</a:t>
            </a:fld>
            <a:endParaRPr lang="en-GB" altLang="en-US" sz="1300"/>
          </a:p>
        </p:txBody>
      </p:sp>
    </p:spTree>
    <p:extLst>
      <p:ext uri="{BB962C8B-B14F-4D97-AF65-F5344CB8AC3E}">
        <p14:creationId xmlns:p14="http://schemas.microsoft.com/office/powerpoint/2010/main" val="185562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768350" y="835025"/>
            <a:ext cx="5562600" cy="4173538"/>
          </a:xfrm>
          <a:ln/>
        </p:spPr>
      </p:sp>
      <p:sp>
        <p:nvSpPr>
          <p:cNvPr id="24579" name="Notes Placeholder 2"/>
          <p:cNvSpPr>
            <a:spLocks noGrp="1"/>
          </p:cNvSpPr>
          <p:nvPr>
            <p:ph type="body" idx="1"/>
          </p:nvPr>
        </p:nvSpPr>
        <p:spPr>
          <a:noFill/>
        </p:spPr>
        <p:txBody>
          <a:bodyPr/>
          <a:lstStyle/>
          <a:p>
            <a:r>
              <a:rPr lang="en-GB" altLang="en-US" dirty="0"/>
              <a:t>Summaries each reason for why walking, cycling or scooting is good.</a:t>
            </a:r>
          </a:p>
          <a:p>
            <a:r>
              <a:rPr lang="en-GB" altLang="en-US" dirty="0"/>
              <a:t>Good</a:t>
            </a:r>
            <a:r>
              <a:rPr lang="en-GB" altLang="en-US" baseline="0" dirty="0"/>
              <a:t> for the planet, saves us money, its good for our heart, its good for our mental wellbeing and mood, it can save us time and it stops congestion especially around the school gates. </a:t>
            </a:r>
          </a:p>
          <a:p>
            <a:endParaRPr lang="en-GB" altLang="en-US" dirty="0"/>
          </a:p>
        </p:txBody>
      </p:sp>
      <p:sp>
        <p:nvSpPr>
          <p:cNvPr id="24580" name="Slide Number Placeholder 3"/>
          <p:cNvSpPr>
            <a:spLocks noGrp="1"/>
          </p:cNvSpPr>
          <p:nvPr>
            <p:ph type="sldNum" sz="quarter" idx="5"/>
          </p:nvPr>
        </p:nvSpPr>
        <p:spPr>
          <a:noFill/>
        </p:spPr>
        <p:txBody>
          <a:bodyPr/>
          <a:lstStyle>
            <a:lvl1pPr defTabSz="990600">
              <a:defRPr sz="2400">
                <a:solidFill>
                  <a:schemeClr val="tx1"/>
                </a:solidFill>
                <a:latin typeface="Times New Roman" panose="02020603050405020304" pitchFamily="18" charset="0"/>
              </a:defRPr>
            </a:lvl1pPr>
            <a:lvl2pPr marL="742950" indent="-285750" defTabSz="990600">
              <a:defRPr sz="2400">
                <a:solidFill>
                  <a:schemeClr val="tx1"/>
                </a:solidFill>
                <a:latin typeface="Times New Roman" panose="02020603050405020304" pitchFamily="18" charset="0"/>
              </a:defRPr>
            </a:lvl2pPr>
            <a:lvl3pPr marL="1143000" indent="-228600" defTabSz="990600">
              <a:defRPr sz="2400">
                <a:solidFill>
                  <a:schemeClr val="tx1"/>
                </a:solidFill>
                <a:latin typeface="Times New Roman" panose="02020603050405020304" pitchFamily="18" charset="0"/>
              </a:defRPr>
            </a:lvl3pPr>
            <a:lvl4pPr marL="1600200" indent="-228600" defTabSz="990600">
              <a:defRPr sz="2400">
                <a:solidFill>
                  <a:schemeClr val="tx1"/>
                </a:solidFill>
                <a:latin typeface="Times New Roman" panose="02020603050405020304" pitchFamily="18" charset="0"/>
              </a:defRPr>
            </a:lvl4pPr>
            <a:lvl5pPr marL="2057400" indent="-228600" defTabSz="990600">
              <a:defRPr sz="2400">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defRPr>
            </a:lvl9pPr>
          </a:lstStyle>
          <a:p>
            <a:fld id="{46ECDD23-E986-4797-B278-8F3788980F22}" type="slidenum">
              <a:rPr lang="en-GB" altLang="en-US" sz="1300"/>
              <a:pPr/>
              <a:t>9</a:t>
            </a:fld>
            <a:endParaRPr lang="en-GB" altLang="en-US" sz="1300"/>
          </a:p>
        </p:txBody>
      </p:sp>
    </p:spTree>
    <p:extLst>
      <p:ext uri="{BB962C8B-B14F-4D97-AF65-F5344CB8AC3E}">
        <p14:creationId xmlns:p14="http://schemas.microsoft.com/office/powerpoint/2010/main" val="128371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93"/>
            <a:r>
              <a:rPr lang="en-GB" dirty="0"/>
              <a:t>It is over 2,000 miles to Lapland so you’ll have to work together to reach Santa</a:t>
            </a:r>
          </a:p>
          <a:p>
            <a:endParaRPr lang="en-GB" dirty="0"/>
          </a:p>
        </p:txBody>
      </p:sp>
      <p:sp>
        <p:nvSpPr>
          <p:cNvPr id="4" name="Slide Number Placeholder 3"/>
          <p:cNvSpPr>
            <a:spLocks noGrp="1"/>
          </p:cNvSpPr>
          <p:nvPr>
            <p:ph type="sldNum" sz="quarter" idx="10"/>
          </p:nvPr>
        </p:nvSpPr>
        <p:spPr/>
        <p:txBody>
          <a:bodyPr/>
          <a:lstStyle/>
          <a:p>
            <a:pPr>
              <a:defRPr/>
            </a:pPr>
            <a:fld id="{5868D0B6-3B34-4534-99D7-AFEC1EC0014D}" type="slidenum">
              <a:rPr lang="en-GB" altLang="en-US" smtClean="0"/>
              <a:pPr>
                <a:defRPr/>
              </a:pPr>
              <a:t>10</a:t>
            </a:fld>
            <a:endParaRPr lang="en-GB" altLang="en-US"/>
          </a:p>
        </p:txBody>
      </p:sp>
    </p:spTree>
    <p:extLst>
      <p:ext uri="{BB962C8B-B14F-4D97-AF65-F5344CB8AC3E}">
        <p14:creationId xmlns:p14="http://schemas.microsoft.com/office/powerpoint/2010/main" val="110980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your virtual journey to Santa you</a:t>
            </a:r>
            <a:r>
              <a:rPr lang="en-GB" baseline="0" dirty="0"/>
              <a:t> will pass through France, Belgium, the Netherlands, Germany, Denmark and Sweden. </a:t>
            </a:r>
            <a:endParaRPr lang="en-GB" dirty="0"/>
          </a:p>
        </p:txBody>
      </p:sp>
      <p:sp>
        <p:nvSpPr>
          <p:cNvPr id="4" name="Slide Number Placeholder 3"/>
          <p:cNvSpPr>
            <a:spLocks noGrp="1"/>
          </p:cNvSpPr>
          <p:nvPr>
            <p:ph type="sldNum" sz="quarter" idx="10"/>
          </p:nvPr>
        </p:nvSpPr>
        <p:spPr/>
        <p:txBody>
          <a:bodyPr/>
          <a:lstStyle/>
          <a:p>
            <a:pPr>
              <a:defRPr/>
            </a:pPr>
            <a:fld id="{A3AB15C3-7121-4CDE-A486-F52C4F11BD52}" type="slidenum">
              <a:rPr lang="en-GB" altLang="en-US" smtClean="0"/>
              <a:pPr>
                <a:defRPr/>
              </a:pPr>
              <a:t>12</a:t>
            </a:fld>
            <a:endParaRPr lang="en-GB" altLang="en-US"/>
          </a:p>
        </p:txBody>
      </p:sp>
    </p:spTree>
    <p:extLst>
      <p:ext uri="{BB962C8B-B14F-4D97-AF65-F5344CB8AC3E}">
        <p14:creationId xmlns:p14="http://schemas.microsoft.com/office/powerpoint/2010/main" val="262388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Road safety</a:t>
            </a:r>
            <a:r>
              <a:rPr lang="en-GB" baseline="0" dirty="0"/>
              <a:t> is all about looking – it is THE most important thing, even in wintertime</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We know it’s important to use our eyes and ears when we cross the road. What else can we do to make ourselves safer near traffic?</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A3AB15C3-7121-4CDE-A486-F52C4F11BD52}" type="slidenum">
              <a:rPr lang="en-GB" altLang="en-US" smtClean="0"/>
              <a:pPr>
                <a:defRPr/>
              </a:pPr>
              <a:t>15</a:t>
            </a:fld>
            <a:endParaRPr lang="en-GB" altLang="en-US"/>
          </a:p>
        </p:txBody>
      </p:sp>
    </p:spTree>
    <p:extLst>
      <p:ext uri="{BB962C8B-B14F-4D97-AF65-F5344CB8AC3E}">
        <p14:creationId xmlns:p14="http://schemas.microsoft.com/office/powerpoint/2010/main" val="86705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Check they understand the difference between fluorescent (needs light to be seen) and reflective which will shine the light back when</a:t>
            </a:r>
            <a:r>
              <a:rPr lang="en-GB" baseline="0" dirty="0"/>
              <a:t> a car or bike light is shone on them.</a:t>
            </a:r>
            <a:endParaRPr lang="en-GB" dirty="0"/>
          </a:p>
        </p:txBody>
      </p:sp>
      <p:sp>
        <p:nvSpPr>
          <p:cNvPr id="4" name="Slide Number Placeholder 3"/>
          <p:cNvSpPr>
            <a:spLocks noGrp="1"/>
          </p:cNvSpPr>
          <p:nvPr>
            <p:ph type="sldNum" sz="quarter" idx="10"/>
          </p:nvPr>
        </p:nvSpPr>
        <p:spPr/>
        <p:txBody>
          <a:bodyPr/>
          <a:lstStyle/>
          <a:p>
            <a:pPr>
              <a:defRPr/>
            </a:pPr>
            <a:fld id="{A3AB15C3-7121-4CDE-A486-F52C4F11BD52}" type="slidenum">
              <a:rPr lang="en-GB" altLang="en-US" smtClean="0"/>
              <a:pPr>
                <a:defRPr/>
              </a:pPr>
              <a:t>18</a:t>
            </a:fld>
            <a:endParaRPr lang="en-GB" altLang="en-US"/>
          </a:p>
        </p:txBody>
      </p:sp>
    </p:spTree>
    <p:extLst>
      <p:ext uri="{BB962C8B-B14F-4D97-AF65-F5344CB8AC3E}">
        <p14:creationId xmlns:p14="http://schemas.microsoft.com/office/powerpoint/2010/main" val="10840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a:t>Dress light and bright</a:t>
            </a:r>
          </a:p>
        </p:txBody>
      </p:sp>
      <p:sp>
        <p:nvSpPr>
          <p:cNvPr id="38916" name="Slide Number Placeholder 3"/>
          <p:cNvSpPr>
            <a:spLocks noGrp="1"/>
          </p:cNvSpPr>
          <p:nvPr>
            <p:ph type="sldNum" sz="quarter" idx="5"/>
          </p:nvPr>
        </p:nvSpPr>
        <p:spPr bwMode="auto">
          <a:noFill/>
          <a:ln>
            <a:miter lim="800000"/>
            <a:headEnd/>
            <a:tailEnd/>
          </a:ln>
        </p:spPr>
        <p:txBody>
          <a:bodyPr/>
          <a:lstStyle/>
          <a:p>
            <a:fld id="{A6B8D46C-B371-423E-8815-B908C428698E}" type="slidenum">
              <a:rPr lang="en-GB" altLang="en-US"/>
              <a:pPr/>
              <a:t>19</a:t>
            </a:fld>
            <a:endParaRPr lang="en-GB" altLang="en-US"/>
          </a:p>
        </p:txBody>
      </p:sp>
    </p:spTree>
    <p:extLst>
      <p:ext uri="{BB962C8B-B14F-4D97-AF65-F5344CB8AC3E}">
        <p14:creationId xmlns:p14="http://schemas.microsoft.com/office/powerpoint/2010/main" val="2622954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B749EEC-A831-4B65-9EE6-615B1B6487D0}" type="datetimeFigureOut">
              <a:rPr lang="en-GB"/>
              <a:pPr>
                <a:defRPr/>
              </a:pPr>
              <a:t>21/11/2022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BF1ADBB-7D96-4D9C-A8EB-568EE4E0A622}"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6079685-E01A-4EDD-AB61-6B8D86865CCA}" type="datetimeFigureOut">
              <a:rPr lang="en-GB"/>
              <a:pPr>
                <a:defRPr/>
              </a:pPr>
              <a:t>21/11/2022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F458FF2-4717-49A7-9531-594C6D15A8CB}"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5B8634F-871D-44A8-8F3B-AB2B07446E46}" type="datetimeFigureOut">
              <a:rPr lang="en-GB"/>
              <a:pPr>
                <a:defRPr/>
              </a:pPr>
              <a:t>21/11/2022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4D4467-7B03-4036-A0E7-9FCF9CDD7653}" type="slidenum">
              <a:rPr lang="en-GB"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51000"/>
            <a:ext cx="468000" cy="69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417B70D6-EBB2-4AC7-BC7A-C4AAF0E2D870}"/>
              </a:ext>
            </a:extLst>
          </p:cNvPr>
          <p:cNvSpPr>
            <a:spLocks noGrp="1"/>
          </p:cNvSpPr>
          <p:nvPr>
            <p:ph type="body" sz="quarter" idx="10" hasCustomPrompt="1"/>
          </p:nvPr>
        </p:nvSpPr>
        <p:spPr>
          <a:xfrm>
            <a:off x="792000" y="743727"/>
            <a:ext cx="5616000" cy="528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a:t>One-line heading</a:t>
            </a:r>
          </a:p>
        </p:txBody>
      </p:sp>
      <p:sp>
        <p:nvSpPr>
          <p:cNvPr id="7" name="Text Placeholder 6">
            <a:extLst>
              <a:ext uri="{FF2B5EF4-FFF2-40B4-BE49-F238E27FC236}">
                <a16:creationId xmlns:a16="http://schemas.microsoft.com/office/drawing/2014/main" id="{28FECC0D-3B81-4BFB-83D8-C5A4A2D93AB2}"/>
              </a:ext>
            </a:extLst>
          </p:cNvPr>
          <p:cNvSpPr>
            <a:spLocks noGrp="1"/>
          </p:cNvSpPr>
          <p:nvPr>
            <p:ph type="body" sz="quarter" idx="11"/>
          </p:nvPr>
        </p:nvSpPr>
        <p:spPr>
          <a:xfrm>
            <a:off x="792001" y="1727999"/>
            <a:ext cx="4716103" cy="3908684"/>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4" y="6168000"/>
            <a:ext cx="5615837" cy="237331"/>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6111405"/>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Picture Placeholder 3">
            <a:extLst>
              <a:ext uri="{FF2B5EF4-FFF2-40B4-BE49-F238E27FC236}">
                <a16:creationId xmlns:a16="http://schemas.microsoft.com/office/drawing/2014/main" id="{F34AB4BF-3AE7-47AE-801A-13332C297EF7}"/>
              </a:ext>
            </a:extLst>
          </p:cNvPr>
          <p:cNvSpPr>
            <a:spLocks noGrp="1"/>
          </p:cNvSpPr>
          <p:nvPr>
            <p:ph type="pic" sz="quarter" idx="13"/>
          </p:nvPr>
        </p:nvSpPr>
        <p:spPr>
          <a:xfrm>
            <a:off x="5796137" y="1727201"/>
            <a:ext cx="2952577" cy="3585201"/>
          </a:xfrm>
          <a:prstGeom prst="rect">
            <a:avLst/>
          </a:prstGeom>
        </p:spPr>
        <p:txBody>
          <a:bodyPr/>
          <a:lstStyle>
            <a:lvl1pPr marL="0" indent="0">
              <a:buNone/>
              <a:defRPr/>
            </a:lvl1pPr>
          </a:lstStyle>
          <a:p>
            <a:r>
              <a:rPr lang="en-US" noProof="0"/>
              <a:t>Click icon to add picture</a:t>
            </a:r>
            <a:endParaRPr lang="en-GB" noProof="0" dirty="0"/>
          </a:p>
        </p:txBody>
      </p:sp>
      <p:sp>
        <p:nvSpPr>
          <p:cNvPr id="10" name="Text Placeholder 6">
            <a:extLst>
              <a:ext uri="{FF2B5EF4-FFF2-40B4-BE49-F238E27FC236}">
                <a16:creationId xmlns:a16="http://schemas.microsoft.com/office/drawing/2014/main" id="{16F4762E-9230-41DE-A5BD-F193CB0DBCCA}"/>
              </a:ext>
            </a:extLst>
          </p:cNvPr>
          <p:cNvSpPr>
            <a:spLocks noGrp="1"/>
          </p:cNvSpPr>
          <p:nvPr>
            <p:ph type="body" sz="quarter" idx="18" hasCustomPrompt="1"/>
          </p:nvPr>
        </p:nvSpPr>
        <p:spPr>
          <a:xfrm>
            <a:off x="5796136" y="5555125"/>
            <a:ext cx="2951864" cy="370153"/>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a:t>Caption or credit</a:t>
            </a:r>
          </a:p>
        </p:txBody>
      </p:sp>
      <p:pic>
        <p:nvPicPr>
          <p:cNvPr id="12" name="Picture 11">
            <a:extLst>
              <a:ext uri="{FF2B5EF4-FFF2-40B4-BE49-F238E27FC236}">
                <a16:creationId xmlns:a16="http://schemas.microsoft.com/office/drawing/2014/main" id="{67ECBE77-1ADB-4651-A1CB-98D943838A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24328" y="548680"/>
            <a:ext cx="1223672" cy="714677"/>
          </a:xfrm>
          <a:prstGeom prst="rect">
            <a:avLst/>
          </a:prstGeom>
        </p:spPr>
      </p:pic>
    </p:spTree>
    <p:extLst>
      <p:ext uri="{BB962C8B-B14F-4D97-AF65-F5344CB8AC3E}">
        <p14:creationId xmlns:p14="http://schemas.microsoft.com/office/powerpoint/2010/main" val="2116944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gn-off Slide - Style On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8174D-F8C3-47D6-8654-0D2D3954895B}"/>
              </a:ext>
            </a:extLst>
          </p:cNvPr>
          <p:cNvSpPr/>
          <p:nvPr userDrawn="1"/>
        </p:nvSpPr>
        <p:spPr>
          <a:xfrm>
            <a:off x="-108520" y="-51000"/>
            <a:ext cx="468000" cy="69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4" y="852850"/>
            <a:ext cx="4098047" cy="3825281"/>
          </a:xfrm>
          <a:prstGeom prst="rect">
            <a:avLst/>
          </a:prstGeom>
          <a:noFill/>
          <a:ln>
            <a:noFill/>
          </a:ln>
        </p:spPr>
        <p:txBody>
          <a:bodyPr wrap="square" lIns="0" tIns="0" rIns="0" bIns="0" anchor="t"/>
          <a:lstStyle/>
          <a:p>
            <a:pPr>
              <a:lnSpc>
                <a:spcPts val="2100"/>
              </a:lnSpc>
              <a:defRPr lang="en-US"/>
            </a:pPr>
            <a:r>
              <a:rPr lang="en-GB" sz="1648" noProof="0" dirty="0">
                <a:solidFill>
                  <a:srgbClr val="41404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a:p>
            <a:pPr>
              <a:lnSpc>
                <a:spcPts val="2100"/>
              </a:lnSpc>
              <a:defRPr lang="en-US"/>
            </a:pPr>
            <a:r>
              <a:rPr lang="en-GB" sz="1648" noProof="0" dirty="0">
                <a:solidFill>
                  <a:srgbClr val="41404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a:p>
            <a:pPr>
              <a:lnSpc>
                <a:spcPts val="2100"/>
              </a:lnSpc>
              <a:defRPr lang="en-US"/>
            </a:pPr>
            <a:r>
              <a:rPr lang="en-GB" sz="1648" noProof="0" dirty="0">
                <a:solidFill>
                  <a:srgbClr val="414042"/>
                </a:solidFill>
                <a:latin typeface="Arial Regular" charset="77"/>
                <a:ea typeface="Arial Regular" charset="77"/>
                <a:cs typeface="Arial Regular" charset="77"/>
              </a:rPr>
              <a:t>Join us on our journey.</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4" y="5324211"/>
            <a:ext cx="5118047" cy="684317"/>
          </a:xfrm>
          <a:prstGeom prst="rect">
            <a:avLst/>
          </a:prstGeom>
          <a:noFill/>
          <a:ln>
            <a:noFill/>
          </a:ln>
        </p:spPr>
        <p:txBody>
          <a:bodyPr wrap="square" lIns="0" tIns="0" rIns="0" bIns="0" anchor="t"/>
          <a:lstStyle/>
          <a:p>
            <a:pPr>
              <a:lnSpc>
                <a:spcPts val="2061"/>
              </a:lnSpc>
              <a:defRPr lang="en-US"/>
            </a:pPr>
            <a:r>
              <a:rPr lang="en-GB" sz="1648" b="1" noProof="0" dirty="0">
                <a:solidFill>
                  <a:srgbClr val="414042"/>
                </a:solidFill>
                <a:latin typeface="Arial" charset="77"/>
                <a:ea typeface="Arial" charset="77"/>
                <a:cs typeface="Arial" charset="77"/>
              </a:rPr>
              <a:t>www.sustrans.org.uk</a:t>
            </a:r>
          </a:p>
          <a:p>
            <a:pPr>
              <a:lnSpc>
                <a:spcPts val="2061"/>
              </a:lnSpc>
              <a:defRPr lang="en-US"/>
            </a:pPr>
            <a:endParaRPr lang="en-GB" sz="1648" b="1" noProof="0" dirty="0">
              <a:solidFill>
                <a:srgbClr val="414042"/>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5880734"/>
            <a:ext cx="5118046" cy="367903"/>
          </a:xfrm>
          <a:prstGeom prst="rect">
            <a:avLst/>
          </a:prstGeom>
          <a:noFill/>
          <a:ln>
            <a:noFill/>
          </a:ln>
        </p:spPr>
        <p:txBody>
          <a:bodyPr wrap="square" lIns="0" tIns="0" rIns="0" bIns="0" anchor="t"/>
          <a:lstStyle/>
          <a:p>
            <a:pPr>
              <a:lnSpc>
                <a:spcPts val="1200"/>
              </a:lnSpc>
              <a:defRPr lang="en-US"/>
            </a:pPr>
            <a:r>
              <a:rPr lang="en-GB" sz="800" noProof="0" dirty="0">
                <a:solidFill>
                  <a:srgbClr val="414042"/>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a:solidFill>
                  <a:srgbClr val="414042"/>
                </a:solidFill>
                <a:latin typeface="Arial Regular" charset="77"/>
                <a:ea typeface="Arial Regular" charset="77"/>
                <a:cs typeface="Arial Regular" charset="77"/>
              </a:rPr>
              <a:t>VAT Registration No. 416740656.</a:t>
            </a:r>
          </a:p>
        </p:txBody>
      </p:sp>
      <p:pic>
        <p:nvPicPr>
          <p:cNvPr id="8" name="Picture 7">
            <a:extLst>
              <a:ext uri="{FF2B5EF4-FFF2-40B4-BE49-F238E27FC236}">
                <a16:creationId xmlns:a16="http://schemas.microsoft.com/office/drawing/2014/main" id="{F64BB8C7-2AF1-49BB-9A98-43A3F78700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04248" y="5063910"/>
            <a:ext cx="1872000" cy="1184727"/>
          </a:xfrm>
          <a:prstGeom prst="rect">
            <a:avLst/>
          </a:prstGeom>
        </p:spPr>
      </p:pic>
    </p:spTree>
    <p:extLst>
      <p:ext uri="{BB962C8B-B14F-4D97-AF65-F5344CB8AC3E}">
        <p14:creationId xmlns:p14="http://schemas.microsoft.com/office/powerpoint/2010/main" val="319582122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AFA7A4F-0623-4482-9D8C-064B80F14134}" type="datetimeFigureOut">
              <a:rPr lang="en-GB"/>
              <a:pPr>
                <a:defRPr/>
              </a:pPr>
              <a:t>21/11/2022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6B5B49-A82C-4EAC-A67F-57E30563CF6C}"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2AC808-F1A6-4F64-A37A-5B558A6678A2}" type="datetimeFigureOut">
              <a:rPr lang="en-GB"/>
              <a:pPr>
                <a:defRPr/>
              </a:pPr>
              <a:t>21/11/2022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4DF596-DA01-403B-B376-D07A46EF4ABD}"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BA3FBD9-FDFC-4475-A857-3DECA831E5E5}" type="datetimeFigureOut">
              <a:rPr lang="en-GB"/>
              <a:pPr>
                <a:defRPr/>
              </a:pPr>
              <a:t>21/11/2022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9D6AF13-1144-4157-813D-C843C482941E}"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B9072CF3-C4EC-4820-8C86-5947E0EC3BD9}" type="datetimeFigureOut">
              <a:rPr lang="en-GB"/>
              <a:pPr>
                <a:defRPr/>
              </a:pPr>
              <a:t>21/11/2022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BF5ED34-26A2-4F10-841E-4692AFCDBFC0}"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39B89C7-DA09-4365-B4E4-4158095233B4}" type="datetimeFigureOut">
              <a:rPr lang="en-GB"/>
              <a:pPr>
                <a:defRPr/>
              </a:pPr>
              <a:t>21/11/2022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77B0BFC-1EDD-4259-9A98-CCFBD5D69A40}"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8873E8-2211-4553-8704-66C0443138FD}" type="datetimeFigureOut">
              <a:rPr lang="en-GB"/>
              <a:pPr>
                <a:defRPr/>
              </a:pPr>
              <a:t>21/11/2022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BD1256A-7F4F-4635-B474-234A561D4D55}"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89D1E4-6456-42E0-8294-10D218F968BF}" type="datetimeFigureOut">
              <a:rPr lang="en-GB"/>
              <a:pPr>
                <a:defRPr/>
              </a:pPr>
              <a:t>21/11/2022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855D3D9-9F9B-457B-917D-9954345AF368}"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03A925-22E3-4020-99AC-DD13773F82F2}" type="datetimeFigureOut">
              <a:rPr lang="en-GB"/>
              <a:pPr>
                <a:defRPr/>
              </a:pPr>
              <a:t>21/11/2022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6308831-9781-41CE-B616-0009893EF55F}"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917570B-3AA8-475A-86E9-9C0FC875DFC7}" type="datetimeFigureOut">
              <a:rPr lang="en-GB"/>
              <a:pPr>
                <a:defRPr/>
              </a:pPr>
              <a:t>21/11/2022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63E62DB6-F861-452A-8ED9-1587F33DE95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9" r:id="rId12"/>
    <p:sldLayoutId id="2147483740"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www.nileguide.com/blog/2010/03/10/the-most-ridiculous-animal-mating-rituals/&amp;ei=n_hAVNKyAsyVav-KgvAK&amp;bvm=bv.77648437,d.ZGU&amp;psig=AFQjCNFUx_tpXZ7iZPT_vZL2NKz3bJ8RmQ&amp;ust=141362999825527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solidFill>
            <a:srgbClr val="ABC125"/>
          </a:solidFill>
          <a:ln w="9525">
            <a:noFill/>
            <a:miter lim="800000"/>
            <a:headEnd/>
            <a:tailEnd/>
          </a:ln>
        </p:spPr>
        <p:txBody>
          <a:bodyPr wrap="none" anchor="ctr"/>
          <a:lstStyle/>
          <a:p>
            <a:pPr eaLnBrk="1" hangingPunct="1"/>
            <a:endParaRPr lang="en-GB" altLang="en-US"/>
          </a:p>
        </p:txBody>
      </p:sp>
      <p:pic>
        <p:nvPicPr>
          <p:cNvPr id="3075" name="Picture 3" descr="sustrans_mac_white_big"/>
          <p:cNvPicPr>
            <a:picLocks noChangeAspect="1" noChangeArrowheads="1"/>
          </p:cNvPicPr>
          <p:nvPr/>
        </p:nvPicPr>
        <p:blipFill>
          <a:blip r:embed="rId3" cstate="print">
            <a:clrChange>
              <a:clrFrom>
                <a:srgbClr val="A0A1A5"/>
              </a:clrFrom>
              <a:clrTo>
                <a:srgbClr val="A0A1A5">
                  <a:alpha val="0"/>
                </a:srgbClr>
              </a:clrTo>
            </a:clrChange>
          </a:blip>
          <a:srcRect/>
          <a:stretch>
            <a:fillRect/>
          </a:stretch>
        </p:blipFill>
        <p:spPr bwMode="auto">
          <a:xfrm>
            <a:off x="817563" y="1371600"/>
            <a:ext cx="7508875" cy="36020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4844975" cy="1368152"/>
          </a:xfrm>
        </p:spPr>
        <p:txBody>
          <a:bodyPr/>
          <a:lstStyle/>
          <a:p>
            <a:r>
              <a:rPr lang="en-GB" b="1" dirty="0"/>
              <a:t>The Santa Challenge</a:t>
            </a:r>
            <a:r>
              <a:rPr lang="en-GB" dirty="0"/>
              <a:t>: to travel to Lapland!</a:t>
            </a:r>
          </a:p>
        </p:txBody>
      </p:sp>
      <p:sp>
        <p:nvSpPr>
          <p:cNvPr id="3" name="Content Placeholder 2"/>
          <p:cNvSpPr>
            <a:spLocks noGrp="1"/>
          </p:cNvSpPr>
          <p:nvPr>
            <p:ph idx="1"/>
          </p:nvPr>
        </p:nvSpPr>
        <p:spPr>
          <a:xfrm>
            <a:off x="446492" y="2204864"/>
            <a:ext cx="8301972" cy="4536504"/>
          </a:xfrm>
        </p:spPr>
        <p:txBody>
          <a:bodyPr/>
          <a:lstStyle/>
          <a:p>
            <a:r>
              <a:rPr lang="en-GB" sz="3000" dirty="0"/>
              <a:t>Each time  you </a:t>
            </a:r>
            <a:r>
              <a:rPr lang="en-GB" sz="3000" b="1" dirty="0"/>
              <a:t>walk, cycle or scoot </a:t>
            </a:r>
            <a:r>
              <a:rPr lang="en-GB" sz="3000" dirty="0"/>
              <a:t>to school over the next two weeks it counts as 1 mile. </a:t>
            </a:r>
          </a:p>
          <a:p>
            <a:r>
              <a:rPr lang="en-GB" sz="3000" dirty="0"/>
              <a:t>It is over </a:t>
            </a:r>
            <a:r>
              <a:rPr lang="en-GB" sz="3000" b="1" dirty="0"/>
              <a:t>2,000 miles </a:t>
            </a:r>
            <a:r>
              <a:rPr lang="en-GB" sz="3000" dirty="0"/>
              <a:t>to Lapland</a:t>
            </a:r>
          </a:p>
          <a:p>
            <a:r>
              <a:rPr lang="en-GB" sz="3000" dirty="0"/>
              <a:t>Monday 28th November and Friday 9th December 2021</a:t>
            </a:r>
          </a:p>
          <a:p>
            <a:r>
              <a:rPr lang="en-GB" sz="3000" dirty="0"/>
              <a:t>Parents travelling actively count too</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037" y="188640"/>
            <a:ext cx="358145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40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C6A710-6BEF-44AF-9CAB-A3F0B6BE83FA}"/>
              </a:ext>
            </a:extLst>
          </p:cNvPr>
          <p:cNvSpPr>
            <a:spLocks noGrp="1"/>
          </p:cNvSpPr>
          <p:nvPr>
            <p:ph type="body" sz="quarter" idx="10"/>
          </p:nvPr>
        </p:nvSpPr>
        <p:spPr/>
        <p:txBody>
          <a:bodyPr/>
          <a:lstStyle/>
          <a:p>
            <a:r>
              <a:rPr lang="en-GB" dirty="0"/>
              <a:t>Prize Scooter </a:t>
            </a:r>
          </a:p>
        </p:txBody>
      </p:sp>
      <p:sp>
        <p:nvSpPr>
          <p:cNvPr id="4" name="Text Placeholder 3">
            <a:extLst>
              <a:ext uri="{FF2B5EF4-FFF2-40B4-BE49-F238E27FC236}">
                <a16:creationId xmlns:a16="http://schemas.microsoft.com/office/drawing/2014/main" id="{43D17858-AD5D-439C-BDBC-975049E4AD07}"/>
              </a:ext>
            </a:extLst>
          </p:cNvPr>
          <p:cNvSpPr>
            <a:spLocks noGrp="1"/>
          </p:cNvSpPr>
          <p:nvPr>
            <p:ph type="body" sz="quarter" idx="12"/>
          </p:nvPr>
        </p:nvSpPr>
        <p:spPr/>
        <p:txBody>
          <a:bodyPr/>
          <a:lstStyle/>
          <a:p>
            <a:r>
              <a:rPr lang="en-US" dirty="0"/>
              <a:t>Document title | </a:t>
            </a:r>
            <a:fld id="{DEC52B34-4675-4365-9D97-45A6EC7468C9}" type="datetime4">
              <a:rPr lang="en-GB" smtClean="0"/>
              <a:pPr/>
              <a:t>21 November 2022</a:t>
            </a:fld>
            <a:endParaRPr lang="en-GB" dirty="0"/>
          </a:p>
        </p:txBody>
      </p:sp>
      <p:pic>
        <p:nvPicPr>
          <p:cNvPr id="1026" name="Picture 2">
            <a:extLst>
              <a:ext uri="{FF2B5EF4-FFF2-40B4-BE49-F238E27FC236}">
                <a16:creationId xmlns:a16="http://schemas.microsoft.com/office/drawing/2014/main" id="{7ECB5DC0-20CB-4034-DF3B-7C9629FB11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878398"/>
            <a:ext cx="3651870" cy="36518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CF15D3-F106-C644-5982-09CB736DB0B5}"/>
              </a:ext>
            </a:extLst>
          </p:cNvPr>
          <p:cNvSpPr txBox="1"/>
          <p:nvPr/>
        </p:nvSpPr>
        <p:spPr>
          <a:xfrm>
            <a:off x="792000" y="1727998"/>
            <a:ext cx="4669860" cy="923330"/>
          </a:xfrm>
          <a:prstGeom prst="rect">
            <a:avLst/>
          </a:prstGeom>
          <a:noFill/>
        </p:spPr>
        <p:txBody>
          <a:bodyPr wrap="square">
            <a:spAutoFit/>
          </a:bodyPr>
          <a:lstStyle/>
          <a:p>
            <a:r>
              <a:rPr lang="en-GB" sz="1800" dirty="0"/>
              <a:t>If you </a:t>
            </a:r>
            <a:r>
              <a:rPr lang="en-GB" sz="1800" b="1" dirty="0"/>
              <a:t>record more than 20 miles</a:t>
            </a:r>
            <a:r>
              <a:rPr lang="en-GB" sz="1800" dirty="0"/>
              <a:t> over the two weeks you’ll be entered into a prize draw and one of yo</a:t>
            </a:r>
            <a:r>
              <a:rPr lang="en-GB" dirty="0"/>
              <a:t>u will</a:t>
            </a:r>
            <a:r>
              <a:rPr lang="en-GB" sz="1800" dirty="0"/>
              <a:t> win a scooter!!!</a:t>
            </a:r>
          </a:p>
        </p:txBody>
      </p:sp>
      <p:sp>
        <p:nvSpPr>
          <p:cNvPr id="8" name="Text Placeholder 7">
            <a:extLst>
              <a:ext uri="{FF2B5EF4-FFF2-40B4-BE49-F238E27FC236}">
                <a16:creationId xmlns:a16="http://schemas.microsoft.com/office/drawing/2014/main" id="{C90059B5-55C7-54EA-B801-6DE50C7DA91D}"/>
              </a:ext>
            </a:extLst>
          </p:cNvPr>
          <p:cNvSpPr>
            <a:spLocks noGrp="1"/>
          </p:cNvSpPr>
          <p:nvPr>
            <p:ph type="body" sz="quarter" idx="11"/>
          </p:nvPr>
        </p:nvSpPr>
        <p:spPr>
          <a:xfrm>
            <a:off x="745757" y="3167468"/>
            <a:ext cx="4716103" cy="923330"/>
          </a:xfrm>
        </p:spPr>
        <p:txBody>
          <a:bodyPr/>
          <a:lstStyle/>
          <a:p>
            <a:endParaRPr lang="en-GB" dirty="0"/>
          </a:p>
        </p:txBody>
      </p:sp>
    </p:spTree>
    <p:extLst>
      <p:ext uri="{BB962C8B-B14F-4D97-AF65-F5344CB8AC3E}">
        <p14:creationId xmlns:p14="http://schemas.microsoft.com/office/powerpoint/2010/main" val="81202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Gill Sans MT" panose="020B0502020104020203" pitchFamily="34" charset="0"/>
              </a:rPr>
              <a:t>Your School to Lapland</a:t>
            </a:r>
          </a:p>
        </p:txBody>
      </p:sp>
      <p:pic>
        <p:nvPicPr>
          <p:cNvPr id="2050"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5358" t="16275" r="19857" b="16834"/>
          <a:stretch/>
        </p:blipFill>
        <p:spPr bwMode="auto">
          <a:xfrm>
            <a:off x="3779912" y="1556792"/>
            <a:ext cx="4667693" cy="435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5536" y="1340768"/>
            <a:ext cx="3168352" cy="4832092"/>
          </a:xfrm>
          <a:prstGeom prst="rect">
            <a:avLst/>
          </a:prstGeom>
          <a:noFill/>
        </p:spPr>
        <p:txBody>
          <a:bodyPr wrap="square" rtlCol="0">
            <a:spAutoFit/>
          </a:bodyPr>
          <a:lstStyle/>
          <a:p>
            <a:pPr algn="ctr"/>
            <a:r>
              <a:rPr lang="en-GB" sz="2800" b="1" dirty="0">
                <a:solidFill>
                  <a:schemeClr val="accent6">
                    <a:lumMod val="75000"/>
                  </a:schemeClr>
                </a:solidFill>
              </a:rPr>
              <a:t>France</a:t>
            </a:r>
          </a:p>
          <a:p>
            <a:pPr algn="ctr"/>
            <a:endParaRPr lang="en-GB" sz="2800" b="1" dirty="0">
              <a:solidFill>
                <a:schemeClr val="accent6">
                  <a:lumMod val="75000"/>
                </a:schemeClr>
              </a:solidFill>
            </a:endParaRPr>
          </a:p>
          <a:p>
            <a:pPr algn="ctr"/>
            <a:r>
              <a:rPr lang="en-GB" sz="2800" b="1" dirty="0">
                <a:solidFill>
                  <a:schemeClr val="accent6">
                    <a:lumMod val="75000"/>
                  </a:schemeClr>
                </a:solidFill>
              </a:rPr>
              <a:t>Belgium</a:t>
            </a:r>
          </a:p>
          <a:p>
            <a:pPr algn="ctr"/>
            <a:endParaRPr lang="en-GB" sz="2800" b="1" dirty="0">
              <a:solidFill>
                <a:schemeClr val="accent6">
                  <a:lumMod val="75000"/>
                </a:schemeClr>
              </a:solidFill>
            </a:endParaRPr>
          </a:p>
          <a:p>
            <a:pPr algn="ctr"/>
            <a:r>
              <a:rPr lang="en-GB" sz="2800" b="1" dirty="0">
                <a:solidFill>
                  <a:schemeClr val="accent6">
                    <a:lumMod val="75000"/>
                  </a:schemeClr>
                </a:solidFill>
              </a:rPr>
              <a:t>The Netherlands</a:t>
            </a:r>
          </a:p>
          <a:p>
            <a:pPr algn="ctr"/>
            <a:endParaRPr lang="en-GB" sz="2800" b="1" dirty="0">
              <a:solidFill>
                <a:schemeClr val="accent6">
                  <a:lumMod val="75000"/>
                </a:schemeClr>
              </a:solidFill>
            </a:endParaRPr>
          </a:p>
          <a:p>
            <a:pPr algn="ctr"/>
            <a:r>
              <a:rPr lang="en-GB" sz="2800" b="1" dirty="0">
                <a:solidFill>
                  <a:schemeClr val="accent6">
                    <a:lumMod val="75000"/>
                  </a:schemeClr>
                </a:solidFill>
              </a:rPr>
              <a:t>Germany</a:t>
            </a:r>
          </a:p>
          <a:p>
            <a:pPr algn="ctr"/>
            <a:endParaRPr lang="en-GB" sz="2800" b="1" dirty="0">
              <a:solidFill>
                <a:schemeClr val="accent6">
                  <a:lumMod val="75000"/>
                </a:schemeClr>
              </a:solidFill>
            </a:endParaRPr>
          </a:p>
          <a:p>
            <a:pPr algn="ctr"/>
            <a:r>
              <a:rPr lang="en-GB" sz="2800" b="1" dirty="0">
                <a:solidFill>
                  <a:schemeClr val="accent6">
                    <a:lumMod val="75000"/>
                  </a:schemeClr>
                </a:solidFill>
              </a:rPr>
              <a:t>Denmark</a:t>
            </a:r>
          </a:p>
          <a:p>
            <a:pPr algn="ctr"/>
            <a:endParaRPr lang="en-GB" sz="2800" b="1" dirty="0">
              <a:solidFill>
                <a:schemeClr val="accent6">
                  <a:lumMod val="75000"/>
                </a:schemeClr>
              </a:solidFill>
            </a:endParaRPr>
          </a:p>
          <a:p>
            <a:pPr algn="ctr"/>
            <a:r>
              <a:rPr lang="en-GB" sz="2800" b="1" dirty="0">
                <a:solidFill>
                  <a:schemeClr val="accent6">
                    <a:lumMod val="75000"/>
                  </a:schemeClr>
                </a:solidFill>
              </a:rPr>
              <a:t>Sweden</a:t>
            </a:r>
          </a:p>
        </p:txBody>
      </p:sp>
    </p:spTree>
    <p:extLst>
      <p:ext uri="{BB962C8B-B14F-4D97-AF65-F5344CB8AC3E}">
        <p14:creationId xmlns:p14="http://schemas.microsoft.com/office/powerpoint/2010/main" val="248109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23928" y="4365104"/>
            <a:ext cx="5616000" cy="396000"/>
          </a:xfrm>
        </p:spPr>
        <p:txBody>
          <a:bodyPr/>
          <a:lstStyle/>
          <a:p>
            <a:r>
              <a:rPr lang="en-GB" dirty="0"/>
              <a:t>It’s getting darker earlier</a:t>
            </a:r>
            <a:endParaRPr lang="en-GB" dirty="0">
              <a:solidFill>
                <a:schemeClr val="tx1">
                  <a:lumMod val="60000"/>
                  <a:lumOff val="40000"/>
                </a:schemeClr>
              </a:solidFill>
            </a:endParaRPr>
          </a:p>
          <a:p>
            <a:r>
              <a:rPr lang="en-GB" dirty="0">
                <a:solidFill>
                  <a:schemeClr val="tx1">
                    <a:lumMod val="60000"/>
                    <a:lumOff val="40000"/>
                  </a:schemeClr>
                </a:solidFill>
              </a:rPr>
              <a:t>Grey and dark days</a:t>
            </a:r>
          </a:p>
          <a:p>
            <a:r>
              <a:rPr lang="en-GB" dirty="0">
                <a:solidFill>
                  <a:schemeClr val="tx1">
                    <a:lumMod val="60000"/>
                    <a:lumOff val="40000"/>
                  </a:schemeClr>
                </a:solidFill>
              </a:rPr>
              <a:t>		+</a:t>
            </a:r>
          </a:p>
          <a:p>
            <a:r>
              <a:rPr lang="en-GB" dirty="0">
                <a:solidFill>
                  <a:schemeClr val="tx1">
                    <a:lumMod val="60000"/>
                    <a:lumOff val="40000"/>
                  </a:schemeClr>
                </a:solidFill>
              </a:rPr>
              <a:t>Grey and dark clothing</a:t>
            </a:r>
          </a:p>
          <a:p>
            <a:r>
              <a:rPr lang="en-GB" dirty="0">
                <a:solidFill>
                  <a:schemeClr val="tx1">
                    <a:lumMod val="60000"/>
                    <a:lumOff val="40000"/>
                  </a:schemeClr>
                </a:solidFill>
              </a:rPr>
              <a:t>		=</a:t>
            </a:r>
          </a:p>
          <a:p>
            <a:r>
              <a:rPr lang="en-GB" dirty="0">
                <a:solidFill>
                  <a:schemeClr val="tx1">
                    <a:lumMod val="60000"/>
                    <a:lumOff val="40000"/>
                  </a:schemeClr>
                </a:solidFill>
              </a:rPr>
              <a:t>INVISIBILITY</a:t>
            </a:r>
            <a:endParaRPr lang="en-GB" dirty="0"/>
          </a:p>
        </p:txBody>
      </p:sp>
      <p:sp>
        <p:nvSpPr>
          <p:cNvPr id="4" name="Text Placeholder 3"/>
          <p:cNvSpPr>
            <a:spLocks noGrp="1"/>
          </p:cNvSpPr>
          <p:nvPr>
            <p:ph type="body" sz="quarter" idx="12"/>
          </p:nvPr>
        </p:nvSpPr>
        <p:spPr/>
        <p:txBody>
          <a:bodyPr/>
          <a:lstStyle/>
          <a:p>
            <a:endParaRPr lang="en-GB"/>
          </a:p>
        </p:txBody>
      </p:sp>
      <p:pic>
        <p:nvPicPr>
          <p:cNvPr id="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4383" y="1052736"/>
            <a:ext cx="2970859" cy="4338398"/>
          </a:xfrm>
          <a:prstGeom prst="rect">
            <a:avLst/>
          </a:prstGeom>
          <a:noFill/>
          <a:ln w="9525">
            <a:noFill/>
            <a:miter lim="800000"/>
            <a:headEnd/>
            <a:tailEnd/>
          </a:ln>
        </p:spPr>
      </p:pic>
    </p:spTree>
    <p:extLst>
      <p:ext uri="{BB962C8B-B14F-4D97-AF65-F5344CB8AC3E}">
        <p14:creationId xmlns:p14="http://schemas.microsoft.com/office/powerpoint/2010/main" val="3972165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endParaRPr lang="en-GB"/>
          </a:p>
        </p:txBody>
      </p:sp>
      <p:pic>
        <p:nvPicPr>
          <p:cNvPr id="7" name="Picture 2" descr="http://nationalwatersportsfestival.com/wp-content/uploads/2015/03/Super-h%C3%A9ros-Marvel-copy.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76"/>
          <a:stretch/>
        </p:blipFill>
        <p:spPr bwMode="auto">
          <a:xfrm>
            <a:off x="792163" y="1802964"/>
            <a:ext cx="6696744" cy="36422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3568" y="1156634"/>
            <a:ext cx="5945858" cy="646331"/>
          </a:xfrm>
          <a:prstGeom prst="rect">
            <a:avLst/>
          </a:prstGeom>
        </p:spPr>
        <p:txBody>
          <a:bodyPr wrap="none">
            <a:spAutoFit/>
          </a:bodyPr>
          <a:lstStyle/>
          <a:p>
            <a:r>
              <a:rPr lang="en-GB" sz="3600" dirty="0">
                <a:solidFill>
                  <a:schemeClr val="tx1">
                    <a:lumMod val="65000"/>
                    <a:lumOff val="35000"/>
                  </a:schemeClr>
                </a:solidFill>
                <a:latin typeface="Arial Rounded MT Bold" panose="020F0704030504030204" pitchFamily="34" charset="0"/>
              </a:rPr>
              <a:t>BE SUPERHERO </a:t>
            </a:r>
            <a:r>
              <a:rPr lang="en-GB" sz="3600" dirty="0">
                <a:solidFill>
                  <a:srgbClr val="FF0000"/>
                </a:solidFill>
                <a:latin typeface="Arial Rounded MT Bold" panose="020F0704030504030204" pitchFamily="34" charset="0"/>
              </a:rPr>
              <a:t>B</a:t>
            </a:r>
            <a:r>
              <a:rPr lang="en-GB" sz="3600" dirty="0">
                <a:solidFill>
                  <a:srgbClr val="FFC000"/>
                </a:solidFill>
                <a:latin typeface="Arial Rounded MT Bold" panose="020F0704030504030204" pitchFamily="34" charset="0"/>
              </a:rPr>
              <a:t>R</a:t>
            </a:r>
            <a:r>
              <a:rPr lang="en-GB" sz="3600" dirty="0">
                <a:solidFill>
                  <a:srgbClr val="FFFF00"/>
                </a:solidFill>
                <a:latin typeface="Arial Rounded MT Bold" panose="020F0704030504030204" pitchFamily="34" charset="0"/>
              </a:rPr>
              <a:t>I</a:t>
            </a:r>
            <a:r>
              <a:rPr lang="en-GB" sz="3600" dirty="0">
                <a:solidFill>
                  <a:srgbClr val="92D050"/>
                </a:solidFill>
                <a:latin typeface="Arial Rounded MT Bold" panose="020F0704030504030204" pitchFamily="34" charset="0"/>
              </a:rPr>
              <a:t>G</a:t>
            </a:r>
            <a:r>
              <a:rPr lang="en-GB" sz="3600" dirty="0">
                <a:solidFill>
                  <a:srgbClr val="00B0F0"/>
                </a:solidFill>
                <a:latin typeface="Arial Rounded MT Bold" panose="020F0704030504030204" pitchFamily="34" charset="0"/>
              </a:rPr>
              <a:t>H</a:t>
            </a:r>
            <a:r>
              <a:rPr lang="en-GB" sz="3600" dirty="0">
                <a:solidFill>
                  <a:srgbClr val="7030A0"/>
                </a:solidFill>
                <a:latin typeface="Arial Rounded MT Bold" panose="020F0704030504030204" pitchFamily="34" charset="0"/>
              </a:rPr>
              <a:t>T</a:t>
            </a:r>
            <a:r>
              <a:rPr lang="en-GB" sz="3600" dirty="0">
                <a:solidFill>
                  <a:schemeClr val="tx1">
                    <a:lumMod val="65000"/>
                    <a:lumOff val="35000"/>
                  </a:schemeClr>
                </a:solidFill>
                <a:latin typeface="Arial Rounded MT Bold" panose="020F0704030504030204" pitchFamily="34" charset="0"/>
              </a:rPr>
              <a:t> </a:t>
            </a:r>
            <a:endParaRPr lang="en-GB" sz="3600" dirty="0"/>
          </a:p>
        </p:txBody>
      </p:sp>
    </p:spTree>
    <p:extLst>
      <p:ext uri="{BB962C8B-B14F-4D97-AF65-F5344CB8AC3E}">
        <p14:creationId xmlns:p14="http://schemas.microsoft.com/office/powerpoint/2010/main" val="253705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descr="data:image/jpeg;base64,/9j/4AAQSkZJRgABAQAAAQABAAD/2wCEAAkGBxQTEhQTExQVFRQXFxYaGBgWFxUXFxoYFBcWFxcYFRUYHCggGBwlHBcUITEhJSkrLi4uFx8zODMsNygtLisBCgoKDg0OGxAQGywkICQsLCwsLywsLCwsLCwsLCwsLCwsLCwsLCwsLCwsLCwsLCwsLCwsLCwsLCwsLCwsLCwsLP/AABEIAKgBKwMBIgACEQEDEQH/xAAcAAACAwEBAQEAAAAAAAAAAAAFBgADBAIHAQj/xAA7EAABAwIEBAQEBAYBBAMAAAABAAIRAwQFEiExBkFRYRMicYEyQpGhB7HB0RQjUmLh8BUzcpLxFhdT/8QAGgEAAgMBAQAAAAAAAAAAAAAAAgMAAQQFBv/EACsRAAICAQMCBQQCAwAAAAAAAAABAhEDEiExBEEFEyJRYTJxkbGB0RSh8P/aAAwDAQACEQMRAD8AuDlaxq+ABWh8DTdcq0IUSOOkLkhcNPVXVKxcRtAHJVyRrbc4AXL3xturarYjUGROnLsVU8qgXsDKDnNJzuLp6nT6LSbFj/lA7gfmu41UbcESJidPdU9uCk2Ba1owOLTGhjTZY7zCA4eVbq1oRqFU2sRumXZoUmhbuMIc0zqq6zJEFNZcHboffYSHatV3IjlYvGwYRqAsdfDW8t0Rr4c9oPNDKZfmg/dOi5e4cdTOLeyIRa1pwqfEAHdd/wARAQzbYUkwnRoEEEOIPYpqs8Qa4huswkS3xF0px4fjL4h26lZ8q23FSW1sPUzp2VNW9ps+JwHbmhWIY1GjNuqHG5bWcG5deZSVB8sWhodesLMwMpJvXmrUJjc/ZNd3RBpRT0kQP1KDi38NugkiJ/yijSfyWOFtgtOra06dWZAGgJH1hV4Xgwti4Ne545BxmB0C04NibazBAgjQjosfEGN07drjMvjRvMlRJ8EUpfSjrE8rQ4zy+5StcWzI5IK/HqlVxdUcT0GwCtoXecwo1JcD8KadGHiF0NgILaNKN4xvCFMqAFacbqFD8+8h24Yq+PRfav8AiAzUyeo5IDc1nAlhEEEg+oVNhfGm9r27tIKYeMbUHw7pg8lYCezo/X9EK2dByqWPV3X6FR2iI2j4ouM6ofUEqthPwjmrnHUjKpJ8ndlbuqvyj3TjTtAxgY337rjAcPFNsn4itdWnLoBXM6jqPMnpXCEzm5Oii2tzz2TJhfDZqEPfo0bBccPYf4lQD5W7p5u67GNgclo6XBr9Ui/gCfw1Nk04Exuq6dw1oyzss9SvneZaddlsp4UCAVvjtwR7bIUxXMEbGNO3dbbV4ga7DnuhVMdf3WmgI1JgdUgSbh0gwea6uPK0kAuOmgXVMTBB0XTiroJOig0ivvh89FoAXwsVUTYzG31XX8K07ha8g5Svjqfso0C0Y7u08pLdx+SDOYHJnps7pfxxjadaAdxmjpKiCTBte3LdQvlKv1WgvlcVKIKu6COnsDgg19hgMwESMtU8YHcwiT9gotrgXKeEmdVfVwyBot11iNNnzBBbviVg2Bce2yJRnJh6m+S1tmtJunQG/KOQS7X4iedgAsVbFKrt3R6JvkSfIblapjqy6bGq34PUphxLiAvMnXDju4/VTxnf1H6lW+ltcitKPZMQxuk1oyQ50R2HqsWFYo0OhxEO3JXlQunj5j9VY3EKg+coP8PbkjieuXDXW789J0tdynRKl/UlxLzmcTql6hxHVAhxzBXUMXa5wLtELwSj2DhFdw02wkTG6utLbJJV1vesc0ZSFKrvKSs9vhjsO8wVXfmJlZnUQdeSocXEmFc+rlbHMp3wiuW2+D54vIJ04ad/E2tW1PxNGen6jWPr+aTbNoKYcBeaVenUbtMHuDuqkti4TrJvw9gHUESDuFtwCy8SpmOzVv40w3wrlxHwVPO31O4+uvuiODW2SlPMpPU5dOPbuZ8sdEnEvrOI2VlEQJ5lUvqE7rZbNBe0LlJW6FdhiwisKTIB8zl1Va4+bPKpq2jXOAmDyVngspmC6V2oemNBEYXNGeJA3W7/AJ5nUIPeYsGMeBqCkypVcST1VeaoF7By3aNiD5Z91qqAuJMCCIywIVNzo6euv7r6yp7JaixcnTo229XXKBt0WkFCbdoDQ2SQO+pPcrUyuisptXsa6j2tEuIA7mAuqT2vHlc13oQV5/jGJGpVduWgw1uo945LbwvV8O4bJgP0I9VLdWOjhvuOsQrMnRCWY6xtV1Kt5CDo4/CRy15IxSI3B07bK0xMouLpmC7qVWvYGUw5riATmgt6mI290t8cOy1qZB1ya+gOn6p5jXZLHG9h5W1YjL5T6HZSty4NN0Ldpezutb7poGpSne4m2nPNyBXWJ1H84HQJ8MDkM0DZinE7Gy1upHRLF3jVV/OB2Q1RaoYoxCSSOnvJ3JPquVFE0siiiihCKKKKEIooooQiiiihC2hcOYZaYTBYY3mZkdo7keRS0oEueOM+QoyceBqpQAXFDK9YuMr7bXmdmU7j7hV1Cs0cel7jNqosp1iDoUwYTiIGjt+qV2BbaLlc4i5o9QxSkLi0pVNyw5T7/wChZWVCAGhD+DL/ADUa9I6wGuHsdVpxC5DGl3ONFx+pTclCiZvU4v4MzrrNWFMaxqUWsdag6pZ4XaXPqPdumWz0dKGUVCaj7CZbukHH09nT5ghOLYg2JO4Xd1iQa0kpIxm/NR+mgW2HrexatoLMuy89lCUOw0lzgBuihhKzR9QeSFUMd4ARoNlT4cj4oW+uxuzTII5iFiDCN/b2Wj4Eyd7lfhkDquRX5HRd1XGCBpoY9VWwaQdY58/VUwOwuYxSIrvIEZoIPqOXvKxU3va8O6EH6JixG1JeCBOn6rPUsSBLh9EVqqOhjpxTZbxjRl1OtyqMH1CW6GJVqbv5T3NHY6fROOJsFSwa4amm6PbZJwbGqrH9JU4J7sYLbiiuGyXj6BLPE/GdatNMOGXnAhCsYxL5Ge5QRbMOFfVIRoSPpK+KKLUWRRRRQhFFFaLZ+TxMjskxnynLPTNtKhCpRH+D+FK2I1XUqJY0tYXkvJA0IAGg5koJc0Sx7mOEOa4tI6Fpg/cK6BUk3RWoooqCIooooQiiiihCKKKKEOmPIMhEqhbAPUIWtYHkae5QTV0Ei2m9XtdCxNVklKcQqGfg25i5Df8A9Glv12+61cTvc2rkO0aJaw65NOpTqDQtc0/Qpx/EyjLmVG82tePR2/3WOcEsy+QtPpOuFxDXHqjWaASgfBr81EnnKN3Dxl7rmZ3pzMyyVyA+KVtI6pZxB0FG790vPZAMR3XR6aOysao7IZOFrBzmmpsNQFrezUrTw1QcadvTb8L5JPdMlxw+3Mdlmypym2TJFs6Y0R3VJpiZ6q+i2dzC4rjoFqaELdUZ30QSNSs1S3cDoiAYuHFUC5NrczMoOcAR8TZ0PQ9FbVaHNI2VOLveKRfTBzNg6cwN1ltcdzsDoh2knl7pMtSZqwbpGjDLEmhcUjsQS1eY43fFnkb8XPsvSsTxkUWudpqwgjoSvGLmuXuc47kkrb0sdXqY7LsiolRRRbzORRRRQhFFFFCET9/9iAYV/wAeLdodkyF8iImc2WPi/XVIKitNrgCeOM6vsbMNxStbuL6NR1NxaWktMEtO4WRziSSSSTqSdSSeZK3YXhwrGPEa0kwAf3JACfj+HQo0W1KlN1w1zQS+nUgCRJygDSOpJmPZBKaQcYW7PMlE53nCtF7T4DnsqD5HkOa4xo0OgQT30QynwVfuGYWtWO4A+xMq4PXwVklHH9bS/kX1E9Yd+FN/UAcW06YP9btfoAUYs/wYrE/zLim0f2tLj9yE1Yp+xkl1/Tx5mv3+jy1Re4Wv4M2rY8SvWf2GVo/KVuZ+EmHgyfFI6F5/TVF5MhL8VwL3/B4CovbOOMFwq0s6rBSptrZSGHepn3bBmei8TQThpdGnpupWeLkk19yLexsNaP8AdVXZWmYyfh/NGLPDw90nRqy5ckUbIqwc1i0UrRx2aTPZOFgbJpDNM3+/VG7m0yNz02h3YLDPq6dV+RqilyxHpcNV3jRibcfsahtLR5bLmB1N47f6PurLTFazD5mQPqj1higuLau5ok08ro+oSMmaTabXBdoVuHbF1IEFpa1xkStd+YCK1b3MwNjz9P3VFrbOeeg5lZmvMnZnnFar7CcasgnmsjKLKhcHGD8vqnTHbKjSZIbmeef7pesQwvBcwHVblkSCg0OnC1qLWgw1DmjUdgjVbE2kkhpgrDTLDQI5wlU3NUaCpoEtNo0yikuBpbporR2WcHWFobotBy06OQFy9o6KwtXxzJ5qi2YsRtKj2RSfkOukTPaeSSMlSk8t1b/UDse69CyEc0N4gsQ9hqa5mD7c1arhjsOSnR5txPXLaYZM5jPslZHeLXfzGjsgS3YUlDYOb3IooomgkUUUUIRRW21u+o4NY1z3HYNBJPsF6Hwt+FFatD7p3gM/pEGofXk1FGEpcCM3U4sKubr9nnNNhcQGgknYAST6AJpwn8O7+uJbRLG9apyfbf7L27hzhG0sv+jTGc7vd5n+xO3smGVoj0/ucfN4y7rGvyeK4b+EFy1zXVatIAalrS8z2nROn4c4w4s/gK2wYRTJOvdsj109CnJ6S8SwB38Sa1NxZ5W7SIcQM502meiy9XBY6aN3hPVy6lTWTlVQGxnAqtvUMNzNkwdXaE6gQM09k/8AD1w+pb03PBBiNdzBgEofY2hY3fXmTuduvoNERtLiNCdOSR0+ZRnvwzV4n00s+Co7tbhAlfC5ed8X/ijTtnuo0aTn1WyHZwWNafQ6nqvNsX4xv70waha3bLTljfc7n6rpTyxj3PO4PDM+XlUvn+j27iHjK1tGF1Sq0uGzGkF59l5jj34vV6ktt6baTeTneZ8emwP1ShTwB3xVHfv9UUwjAqZdJEx1WPL1qS2Ox03hGKL9Xqf+vwLVzUq13mo8ue5xkuOskrXYYaJl59kaxm4bTdlAAHZU2z2uGiySzykr4Olkj5b0oqrsb8q4fdnJlC7rMWOrS+qCKT5DhJELJRXCOI61u4AnPT77j90HFSN1aCCilFNVJWhmzPVMIxujct3bryWmpWZQDmUQJePNCTOF8GyfzXaE7BO+BWrXuzP2H3XIzbz8vGZpSq0jDRojnvuSpf3Xhs0MeiMYlZs1czQJNxFxftsFUYPFs+RcVuD7i4c8y4krqwYemyuoWWY9AtlMZSGjqi1rhDI3e4Ys58EnmgD7OqTOQlNdF48EhZTi5b5cuy0JnRkE6bV3KD4LjLazY2eBqP1CKNK0HHLHHkuQrGRuq+eyhfYmZStqxw7Fdteubs5ab3dGkqio8nj3HFsWvYY0IKWU68SHxmakZxq0JLIW7C7hRrnzZ8UUWrC7ltOtTe9ge1r2lzDs5oOo+icLfBVbWz6jsrGue7o0En7J24e/C+6rw6rFBn92r/8Ax5Juw/8AEDC6MGlT8OdwKcRpzMLfU/E6yjMKjvQtdP0WiEMfdnI6nq+q4x42vmrGbAMDt7NgZRptbpq6PM49S46lb3VZMLzS9/F2jH8ujUJ75QEt4h+K128/ymU6XpLj90/zYR7nLXh3VZXbX8t/8z3Ji6qVg0SSB6kBfnd/F2J1ZitVg/0gNHsQEGu7y5qOy1KlV7v6XOcftKW+ph2NMfBMr+qSX2t/0fofEOLrOlPiXNMEcg4E/QLnD8cp3LPGo60y6A4g6luh0O2sr8/2fDdzV+Ci6OpgD7r2zgTDHU8MFGoBnY58wZ3c52h9CFi6rOsio6/QeGrpZOVt3sGMpM6gyvppHkhtJ9Rgn4/oCP3WuheE7gjsufaOuYcb4coXQBqNb4gHlfAzDseo7JOr8JVWugZAAd50K9JELPeWzKrXMcNxrGh10zN6FSSsidCBX4aqkfGwe6uw/A3MJBeyfVYMfsDbZvEqviJbqfMO3dLFTHm5S4GpIPN0IfLySXYpOEHdDHfcEurPJNem3tuu2cAuaNLmn9P8pKGMuJnO4E76plwvC3XNIOo3P83mx8wfQjZFKOWKptJfYmpTfCCtLgd0Sbin9P8AK7fwOz5rhvsP8pNxL+Mt3Zaoe3vqWn0dssH/AClXm4/dUsOV7qSF0k/p/Y+//DbX5rkn0yqyx4Xsmulj31I5E6e8JFt6znEAEyV6RgtoKVIA7nUrL1eTJhjvLkCealSRobRlwaBAHIdFqvL6BkZyVDK4Y1zuZ0CptnnVxCz4UscNUjK3RTdVnBsFxJKxUnZdwCOhEhd3LyXSqHv6qo3Nhxu0dvuOggdlzbvLnCBKz1Ki38O1gKh0nRO8tD4x1S3CdOv/ACyIIMrM63fPJFrNzXsdA8wJlY6lIk/GB2RybTNk2xEsbw03hwMRv6L0ezqZw0g6EAyvKnv6DRMfDOOCnFN5gToTynktk13OXKPc9CmF9cYWe2qB2v8AlaMk6oEAiQDus+LUv5LwOYWgOncIRxLeBjWtaTJOvp3ULjyKj7AZpLTogPEGBAnPT0J3adPommlVWwWrKjg9+ob8o3JRwnKLN2PJHJ6WqPJa1u5vxNI9R+q4ZTJ2BPoCV7DdsD9MrQ0fKB+azWdu1gdVLQADo0DUwnf5W3BfkW6TPLBZ1N8jo7iPzRXDeHH1DBcG845wm04TWvameo7Iw/I3kP3Rj/haNEgNaXVI+KZIjqVHnfHcvyUtxXseEKQ/6jnO7bI5b4Tb0xpSb6lTwnsnPo7XbcrFf3uVsn91Tm33KqjVcXVNg2AjaEvPuKf8T43zAbTzMiSPRCbu9c92+n3WWnaVHOOVrj7boow92C2+w7M4jH/opj4T4oaaopTGY6bRPT3XmtDAa7vlj1RXDeGLhr2vbu0g7H6ShcYruX6j07GWOpVJGzpynk4DcA9Qs9HGY3W7AK/jNNGtkqD+lx1MbZSdonlyC7xbgp2ptnFzedKpuJ/pf17GUjQ+YjlkjxM02d8145LTWokjMwgOj3/ylCg0UHQHPaebKuhn+1x0P1R+yxCSI3HIpbzJbMY8Lq1uaLmi2qzLVYHx2HL8ilLGcAaXRlp5SPL5Y0/dOohzpaYJG3cfrH5KmrbB7Mh9WnoU2DTewp2keaV+DaB1Ij/t0RHD8Bp0gQxxb0CL16UEgjUfX7LJct6zPUf7qjk29myk6NlvRc5pY8te0DZ4Bn3SpjfDlsIJm3LiQCPNTnoeiaKFEuByO8zRqHfN6RzUbbU6jXsqNMHk7Qh0apDSjunX2CpNCpgvDLqdTO5zHs+VzTIKMYnULY6nQBdU7ZtBuRmwQ61xhtSq5jmBwbs7mCue9WbLqe6Rz3vJt9gllJyjputVwfLpyWUVIHcqhpdO+iXlub+ELq2VViAPVZKzJ5q29fJ9FkLitOKFKx8Uit4haeGy7xHP7IZeVOXVMPD9AsEu5hMnJRV+4adSQWvLttG3Lh8bv1STVqPcS7Mde6Z76gKgcGoW21A0TU6NU7sUM4bqVlNQuOvVbH2unm1K7oMYPiBHotlpGOkw9gWPOokMLs9P0gj35p+tb3MAQRBE6rzCzDQHZzEatjme4KKYRiLmua13mb+SQ4u7QE8fsPlat0KUcZrOfU30Gia6dy3KHEyDz5JPunzUeYGpOyqG7FJEYwgdVutnkbLi3t3FuYDy9eSH/wDPUG1DSJOYGNpH1CKr4C0y5CF3d5B8QbBBPMlpVOHMdWeahnLsByhBcRxAV3hjAcrDr/cTyHZNmCMdAZAEwQAqktKvudDHJtbhqjTDGQNXEbDYeqpo0RMTHMkfmStVat4bdvOdIQ24uRTbmJl5+UdR1So2MsBYxeimXDxHVXyNTv6CBsgL6ZruDXvZRDjDTUz6noA1p/REMNpE3FTNTeWu+DKAYd3B2aes6K3izDj/AA3lEOBl0mZjpppGvMLVHZ0La7hHDODqNIZ6lRtXSZbEbTpqeSabXB2GmHBrMvL4QeuoleKYPhF1VMUGVPUS1uuh10Gy9Lwj+JtWPqXhzNDRlNMOflDZLs0N03mZjTkrnCu5UXfYYqdg0bABd/w8enLkgGG8Svr12MpW1XwTOaq5pa0Rs4aajly900eC2dj6klA1XJARf2jmt8Rgb5dS3TzDpO4PMI1w3xI6rEnMBMgxmaSddfSAFU3DX7yNNOxHodjyS1jNhDnlgdTeB8Tc2U67E7THPqpfsU43yegYvSpXLPMJfAJaAMwHQkrzSuX0arm5XAA6OZL2gTtUZyPdq+4fxe9sMqzIJIds86QGO/qaj1DGKTnh8zm0d0B126jbdBkqXKDx6ocFdK5e+mRPm+VzTzGoI5g9jr6onZYtna1tWA+B5hoCdjI5GZ0VWI4lQ0B5wA4DkZ1JHKUl8SXFW2f4lMhzXddR2On5pWPG4ypDZTU1bQ5Y1lGV+gkwfXl9UPHPXRB8Mx9t1TLXNy1ABpOhjmD01O61sdl5+gPZaL9xFexvpXBp+Zsa9p07qPr54c4DN/UNyDyKx3VzEkyNoiN9+S+VnENElYuqyJRpcsDLJxjXuV3hbpmJDSYJCXcNshTqOymQXaHsUexir5KbQI010AJMmCfaEMtG/wAxo7qQx+VhruxU4qMEgnXZCoYIBK34nSIPqsFyYgJL2dC+DI4KmrAVlRYL0wITUGj7YW3iVR0Caaeh9ksYbceG8E+/umllRszyhZeoUta9gZRetGacuadJKF1XSTAKJ3RzOGmiH1yMxW9G6asVHuhVHXdbaogaNA+6wvcVsMFn1s8lc1ruc69Fn56dlroPULbphzBrqGmmSYO2uxUNMhxEyVkoDWea3uMmeaW9pAPkovruuwABxbQAcXxzI1g9tkk0XF9QvO7nH7r0C4shVYWOkg9ND6pWtsMNO5fTLScjZB2noR6/omwkkmOxU6Qas7B78jsvmGpA5huwJTzhNIZs06x7/VJlG7c2qy2czNUMF0bNB1kOHQJrrMBa8zlAA2Os/wDcs87dG1JMpxu9iroQANuf191zSwt7g2odc0RPT/YVNphr6rm5p1MjTl1J6pyp0WZZmcsNBkx5eXfUlU3RVbg2zsAyOvRXXFg06uaHc4Oy21aes8wIkCNN4XNQ6CdBv1+wkqJsplNAAQNOw5ewVF1g1Kq5xqtkFoGXae8jWYkbwQdVqZTgmRP+9OquGYjaNf8AQmpAajHa4e2mxtOmzJTbIawGBqSSTB19+q30yR0HT/0qH+SS92m+ugAUNXSYJHUZSPsVdFWbfEMHaPVCcYqDLmIA78tRqu31SR5NB8xEbDeCeew90sYpWrZmuaQ+m0mBVMZu+g07CColZLNmC4NTcK1avlDGsgB8iGbl5MaSNkM4fw81alR1HyWuwfUMOcOtNp1jo4oBjmKV31GCowuotcCKef8AluP97t99U7YHj1YlrK9EUQSWtIcHCWjMIAGxGxHQq5R2LTZ1U4eptOU1HP8AQjT3CGVqbKLctYl1InQwZaSeQ3jUJoe4OJIAnYzt90PxZrns8KoPLmDhsJImAHROiU0FbKrXhCnIqUzvrp+YW644eJIqUjJ3LTMkiJid/h2WbBsV8M/1U51/tnt67pmdUEyDofz6q47guxTqUm+YOpgGdDJ0yzoB+6E4hc7CJnl+hTrjVUVGhmQF5I8wgHv6mEr4vgzKLiazc4cBBaXTl1DXATEgkGPZZpY9WVauwtq5fYFF7i3KYIaBqIgDp1EKuxoF1QHkCstw5zHkAyNAZA0Ajp6c0yW7QynnEEwm5ED1HYyYniE1msWWu6SUJu6rqtfMNA3T6LfPVIyQppgTXBzVfAQwU3VCQ2J5AuDZ9J3Wq7fy6rqlhWZokaq4LciMrraqW+G9pBA8rtBp37ItZVyKTQdTo33WU2FRhkPytG43npoV1h9eXaCSCSfz0EKZlqr4Dk22gpdUnNMxyWfw2nUjVaa16d+fQoa+9M7BHVmmdAC5CHOaootaMB8J1WigQT0XxRWWwvbg+y30xtOyiiXJ9iqCFJkbHRW1KDSM5gZYknpOolRRLky8e01RVw9lLnV3GczhBI8sahoC3+HUrVC0aNnT/PU6KKIZbNnSCtkfCysAc4h2UARJ11dvoDBJd2Rt4Phgw2ZjTlJkgD0UUQsj2PukAafUDWeZWU25M59eoB0HpCiifiV8iZcnYaWtAa4kevp+i6pDrPt+5UUTqBPlWwa+MzcwB+bUfRU0+HaTSHMZkMzLSQftoVFFVAtmfFMJfVaWGtUDTOgygE9XQNUMucLu2MHhmicg8oNEEkdMxO6iiu2WAsSwi5f/ANWlTLuTmANkcw5oMEjqsTm1aMBwdA27eh91FEvU7DoL4fj8fHqO6PMxVlQBo2+sL4oo1sRFFxTa3LGrdSR3kktJ6GT/AOS2VKrmAFpOR0lmaIgGC0nqI/LqoolxLfYz3t+YafKTEwCfuiQvWVWBuaX5A45hBDmnzctd1FFUl3KaEnFqQfUdkDS5uu4DS0/FOaAN+cKmjiE0tCYHXf3UUQ5eEI6nhA3CnFzC7lmd+a3l2iiiDMvUKfJRaMzPk7Iyav07L4opBbWSTowYu6WgTod/8/RLLr006ocwwWx7+o5qKJ+NJ8mmOy2G+g/xgDAlw5aBcPwWoDyUUS+46R//2Q==">
            <a:hlinkClick r:id="rId3"/>
          </p:cNvPr>
          <p:cNvSpPr>
            <a:spLocks noChangeAspect="1" noChangeArrowheads="1"/>
          </p:cNvSpPr>
          <p:nvPr/>
        </p:nvSpPr>
        <p:spPr bwMode="auto">
          <a:xfrm>
            <a:off x="53975" y="-1470025"/>
            <a:ext cx="5448300" cy="3067050"/>
          </a:xfrm>
          <a:prstGeom prst="rect">
            <a:avLst/>
          </a:prstGeom>
          <a:noFill/>
          <a:ln w="9525">
            <a:noFill/>
            <a:miter lim="800000"/>
            <a:headEnd/>
            <a:tailEnd/>
          </a:ln>
        </p:spPr>
        <p:txBody>
          <a:bodyPr/>
          <a:lstStyle/>
          <a:p>
            <a:endParaRPr lang="en-GB"/>
          </a:p>
        </p:txBody>
      </p:sp>
      <p:sp>
        <p:nvSpPr>
          <p:cNvPr id="4101" name="AutoShape 10"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GB"/>
          </a:p>
        </p:txBody>
      </p:sp>
      <p:sp>
        <p:nvSpPr>
          <p:cNvPr id="4102" name="AutoShape 12"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152400" y="7938"/>
            <a:ext cx="304800" cy="304800"/>
          </a:xfrm>
          <a:prstGeom prst="rect">
            <a:avLst/>
          </a:prstGeom>
          <a:noFill/>
          <a:ln w="9525">
            <a:noFill/>
            <a:miter lim="800000"/>
            <a:headEnd/>
            <a:tailEnd/>
          </a:ln>
        </p:spPr>
        <p:txBody>
          <a:bodyPr/>
          <a:lstStyle/>
          <a:p>
            <a:endParaRPr lang="en-GB"/>
          </a:p>
        </p:txBody>
      </p:sp>
      <p:sp>
        <p:nvSpPr>
          <p:cNvPr id="4103" name="AutoShape 14"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304800" y="160338"/>
            <a:ext cx="304800" cy="304800"/>
          </a:xfrm>
          <a:prstGeom prst="rect">
            <a:avLst/>
          </a:prstGeom>
          <a:noFill/>
          <a:ln w="9525">
            <a:noFill/>
            <a:miter lim="800000"/>
            <a:headEnd/>
            <a:tailEnd/>
          </a:ln>
        </p:spPr>
        <p:txBody>
          <a:bodyPr/>
          <a:lstStyle/>
          <a:p>
            <a:endParaRPr lang="en-GB"/>
          </a:p>
        </p:txBody>
      </p:sp>
      <p:sp>
        <p:nvSpPr>
          <p:cNvPr id="4104" name="AutoShape 16"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457200" y="312738"/>
            <a:ext cx="304800" cy="304800"/>
          </a:xfrm>
          <a:prstGeom prst="rect">
            <a:avLst/>
          </a:prstGeom>
          <a:noFill/>
          <a:ln w="9525">
            <a:noFill/>
            <a:miter lim="800000"/>
            <a:headEnd/>
            <a:tailEnd/>
          </a:ln>
        </p:spPr>
        <p:txBody>
          <a:bodyPr/>
          <a:lstStyle/>
          <a:p>
            <a:endParaRPr lang="en-GB"/>
          </a:p>
        </p:txBody>
      </p:sp>
      <p:sp>
        <p:nvSpPr>
          <p:cNvPr id="4105" name="AutoShape 18"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609600" y="465138"/>
            <a:ext cx="304800" cy="304800"/>
          </a:xfrm>
          <a:prstGeom prst="rect">
            <a:avLst/>
          </a:prstGeom>
          <a:noFill/>
          <a:ln w="9525">
            <a:noFill/>
            <a:miter lim="800000"/>
            <a:headEnd/>
            <a:tailEnd/>
          </a:ln>
        </p:spPr>
        <p:txBody>
          <a:bodyPr/>
          <a:lstStyle/>
          <a:p>
            <a:endParaRPr lang="en-GB"/>
          </a:p>
        </p:txBody>
      </p:sp>
      <p:sp>
        <p:nvSpPr>
          <p:cNvPr id="4106" name="AutoShape 20"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762000" y="617538"/>
            <a:ext cx="304800" cy="304800"/>
          </a:xfrm>
          <a:prstGeom prst="rect">
            <a:avLst/>
          </a:prstGeom>
          <a:noFill/>
          <a:ln w="9525">
            <a:noFill/>
            <a:miter lim="800000"/>
            <a:headEnd/>
            <a:tailEnd/>
          </a:ln>
        </p:spPr>
        <p:txBody>
          <a:bodyPr/>
          <a:lstStyle/>
          <a:p>
            <a:endParaRPr lang="en-GB"/>
          </a:p>
        </p:txBody>
      </p:sp>
      <p:sp>
        <p:nvSpPr>
          <p:cNvPr id="4107" name="AutoShape 22"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914400" y="769938"/>
            <a:ext cx="304800" cy="304800"/>
          </a:xfrm>
          <a:prstGeom prst="rect">
            <a:avLst/>
          </a:prstGeom>
          <a:noFill/>
          <a:ln w="9525">
            <a:noFill/>
            <a:miter lim="800000"/>
            <a:headEnd/>
            <a:tailEnd/>
          </a:ln>
        </p:spPr>
        <p:txBody>
          <a:bodyPr/>
          <a:lstStyle/>
          <a:p>
            <a:endParaRPr lang="en-GB"/>
          </a:p>
        </p:txBody>
      </p:sp>
      <p:sp>
        <p:nvSpPr>
          <p:cNvPr id="4108" name="AutoShape 24"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1066800" y="922338"/>
            <a:ext cx="304800" cy="304800"/>
          </a:xfrm>
          <a:prstGeom prst="rect">
            <a:avLst/>
          </a:prstGeom>
          <a:noFill/>
          <a:ln w="9525">
            <a:noFill/>
            <a:miter lim="800000"/>
            <a:headEnd/>
            <a:tailEnd/>
          </a:ln>
        </p:spPr>
        <p:txBody>
          <a:bodyPr/>
          <a:lstStyle/>
          <a:p>
            <a:endParaRPr lang="en-GB"/>
          </a:p>
        </p:txBody>
      </p:sp>
      <p:sp>
        <p:nvSpPr>
          <p:cNvPr id="4109" name="AutoShape 26" descr="data:image/jpeg;base64,/9j/4AAQSkZJRgABAQAAAQABAAD/2wCEAAkGBxQTEhUUEhQWFhUXGBoaGBUVFhcXGBgYFxgYFxgZHRwYHCghGB0lHBgXITIiJSkrLi4vHB8zODMsNygtLisBCgoKDg0OGxAQGywkICQsLCwsLCwsLCwsLDQsLCwsLCwsLCwsLCwsLCwsLCwsLCwsLCwsLCwsLCwsLCwsLCwsLP/AABEIANAAoAMBIgACEQEDEQH/xAAaAAACAwEBAAAAAAAAAAAAAAADBAECBQAG/8QAQRAAAQMCBAIFCQUIAgIDAAAAAQIDEQAhBBIxQQVRImFxgZETMkJzk6GxstEGNFPB8BQVIyRSYnLhM/GCklRjov/EABoBAAIDAQEAAAAAAAAAAAAAAAADAQIEBQb/xAAnEQACAgIBBAEEAwEAAAAAAAAAAQIRAyESBDFB8BNRYYGxIjLRBf/aAAwDAQACEQMRAD8AY4FwlksMkstEltBJLaD6IvcdtbCeDYf8Bn2SPpQPs+n+XY9U38if13Vq1xJN29iJMS/c+H/+Oz7JH0rv3Ph//js+yR9Kdriajk/qVszHeEYf8Bn2SPpSq+FsfgNezR9K031fr9dtKrVTE2gEzwtj8Br2aPpQHOGMfgtezR9KeUaXcXQptloiB4az+C17NP0qEcNZ/Bb9mn6U3UpFPi2xgt+7GfwWvZo+ld+7GfwWvZo+lNipFXVgK/uxn8Fr2aPpVv3Wx+C17NH0pkVNMsuhUcLY/Ba9mj6Vb91sfgtezR9KaFWq6JQsjhTH4LXs0fSijhTH4DXs0fSjt0YVJdCn7pY/Aa9mj6UpxfhbAYeIZaBDa4IbRIOQ9Va9J8Z+7veqc+Q0Ej/AB/LMeqb+RNaFZ/Ah/LMeqb+RP+60JrnShswkUN1VEKqXeVVFEBZaqXcVRVG1Kur325xapl9CUii3aCTUKNVqYxLoIKtVUVanxRYsK6pFcKYiSRVqgVIq6LokVNQKmmIku39KMKG3RBQXRNJcZ+7veqc+Q07SfGfu73qnPkNAGhwT7sx6lv5E00o0pwQ/yzHqW/kFMu1ncTC2QpdBcVVjQHV1RpEAXl07mCUWAUE2KTuLTbYiR2zWViF1o4J8ADkqDfqGh7bjwpUlRpwRTTQricGFIztggyZb1BSL5kHs1TrWaK3OLcOWwEvJGZs+cndO4Jjw8aA7h230hzD+dHSQIhX+HNXVvahSp0wnDejPTVhVU/ru1q4p6KotXV1cKuWLVNRU1dFiRU1Aqwq6JCtiiVRNWoLk0nxn7u96pz5DTlJ8Z+7veqc+Q0APcD+7Meqb+QUws0rwT7sx6pv5E0Z9cUuSOeCdcpRxyruOUm6uqPRZKyjq61OHgKZQeRUJ5QfoaxHHIrU+zzkocH9Kkn/2BB94pTNGL+x6ngygsqbVlMgXgZrCNwQdq8JxLDrwOKWUeYSeiZIgnogcxrXqGHSlXZ7wdeyp48j9paK8ozpAzpSdL2M72v1XpclaHSXkSbxacQguLZBHputLCloNx0wL7ekOdL47BFoiSFJUJStOih+R6qz8FgkN4v8AbWVlt0jK8mMzTyTAVmTZSCQBoSJExevSYVLTrKmswBBUtsj0TyI/pP5UynBrdoz8k2YdTFXeZUgwoRIkciNiDuKrTkMomurqmmEnCpFQKmrIA6BVqqirUFyaT4z93e9U58hpyk+M/d3vVOfIaCQ/CHP5Zj1LfyJrn3KS4Sv+XZ9Uj5E1LzlLlruc9K2Q45Sjrlc47WfiMSALnQUrvtjEFccrX+yipW8ObYPelX+6pgPspiHRKylhJ08oCV+zF/Eit7BcCbwxJSta1lOUqXAB0MBI005mqSkh+LHJu6OBMdYo2GxSmzmSJ/tJjN1d96F1bTVByiqJj2gH2pwKFZX2EjySgMyYIyqvGnOTWRg3Mt02j3ybg16rAqzAtEmF6dSx8JE+FeaxmCLZ1lJ0UJv20rLyi7XYy5Y07PQJYDrYQBKrls7pVqpP+JjxrBQa1+DvEJjeUqEbEAz8B7qjjmECVBxAAS7fKPRX6Q7Dr41owTvTJhLwZtTXV1bC51SmoqyKCQyRVgKgVYVBctWfxn7u96pz5DWiKzuM/d3vVOfIaEAnwxcYdr1SPkFBffqmBd/gM+rb3/sFKvLilvb2Y+NHOukwEgqUTCUjUqNkgdZNep4NwsMdMkOOkgBQFgTMBE+adQZueoCsf7MNSXHjJCSECCACYzrBOqTlywR11svKy3V6KN0wSpYtIJ0AsDFZMs3dI7P/AD+jUl8kvwaw4gEzeZzGZ1yC55686ecdStJ2P+gr4V5ZqTlTuWFWF5zA36PZ3U1hcSUgKAJzIQpIFypSOgtH9yspJtO1KTZvzdJHx76hp4317/fQirXqqXlWkHbWNYAhXZATJ2KRzsBt4FUb6RvNrX5SnxGl6ZF2c3LglBh2dQZuDQvtD+0tqw6mwFMuKKn1mOgEiAgJn0idRyqquQt+vhWvwzHJcQrDvJAkEpUdJjc7dtNT1RlmtWebaeygq67X535VscPxCXG1NqV0ToTsT6RHUQnfSa8njzB1vy/Oaa4TiYIkGPfB/QrEpOLMVtMdcbKSUqEEGCORFqrWhjxnCXdSRC/8hbN2ER4UgRXWxzUo2aU7VkVZFRFFTVyUXFTFcKsBUFy1Z3Gfu73qnPkNaMVncZ+7veqc+Q0Ig8/glyy16tHyiqPV3D/+Jv1aPlFFKKUxNWbv2fQBhUxBJUqStHWoGCLkCx7aMg5ci1ZshCkKIKSpUaxPm+j4VH2axRLBbASMiycxI0XliBEmDmqVGApRAGiVJAuEqiFpnzSqLViyakz03QO8K9+xRpjzGyBnEKbgpCYUZIUZ327KKFiCoAxIBSmEqS4Z8zknSwoCoAcCYhsgt3BgKI6umb916aZMlLYIOUKOVREFe+UouSLR2GqG2Xa/fr/n5sMV5SoESUKAVltCpPSSkicmsp50rjWSDmAJAzSNRCQSpaSBEKOUcwBHKC4dwlIUFEmSAq2cOqHSnmnW9FyJvPmbZbpCUlMlJV5pk3FrTQnRky47VMXYc3lMXFjaRbb/AMaZbN9gSOu3byrPK1JXc35gQLlRgEGQkBIMCJJvWhhV9IRsZEbHY238O2tEXezh9RBxbRgcYbhyFTYmerYd2lLNAoUDHb291a3GBmJ07hA7qy2XLFJAPOLGsuVUznNaNrBYyBe40IO46uVFfbjrBuDzBrAYXEgm14Macq2cHigU5V6agi5SeY6tJHZTOnz8XvsWhKnslNFA0qFIiNwdCND2fSrJrpppq0aEWTREVRFFAqGWIVWbxn7u96pz5DWmoVm8Z+7veqc+Q1KIMHhyR5Fr1aPlFXIruGf8LXq0fKKIv9frxpCForhcQW1haQCdCDykG3Xa1ejS0HUKU1KgU2g3kKlIWN1QbCvLOGj8Nx7jJJaUUzqNjykcxsarkxct+TX0vVywuvB6AskqMauIlJygXREwdgIquFfA8iuTKUlHnwR/cCBYDN7qo3xJlxJCh5M3MWIGUSCFGLqMyIrQdwhVmUDmzjp5IyqVIylMCwEpMdtZZRce53MfU48i7+9v1+vvrPKilOsqYIKVDdOhCIvbWTzFPNYhPlFgahVt8yXBIv2gjvoDzBRmJk9HyajMSkemN8gIAIoWYyUK1GVtUmygSQhQnRIieuqDZJSXv29/JfFqC7jdUjs8nEcpBTGuxFZ7GJCHkokkmSY5RY+/3VptJmCfOOvaJkQLgEhKgKotvKoGL/WLW8abjl4OT1+OqaFsQnMZ8azXWbz+jGlPY/W30vQHTbmef+t6VkaejhyEnyN7n31LSj2RvNCxFVB8Re1ZyhsYXHxaJ5pJsevqPXWkyQskImf6T53d/V3V5xzUXmw02PK9S2+RE3g94p2PPLH27F4zcT0rdFrJZ4pzGYczY+O/fT7eJQdDHUfrpW+PUwn9h8ciYes7jP3d71TnyGn5pDjR/l3vVOfIafFplzE4an+A16tHyiruD9eNC4biUhlkK/DR2+aOqnEJSr00je/+6pxdiuLM55NQhNaKsEkmPKDtt9b1UYEXKXEqi8AEEjmOdMommLBNEZWUmUkpPNJI110oyMJ/cB2gj3xTGH4StfmAK6hrG8Ai/dRSJSZdjizg1yqtHSF9BuK0MPxZCp8o3lJtMlQ6gRFwNAKyk4UzAInTUjTurnUZPOUlNpuf9UqWGD8GiHUZY+TbbSg+aQbAWN9AO2dOy9HfYzJjQx7hesLDoS4CWyFQJibmNSDvFM4biKhooKHWb+IpPwVuLHz6r5FU0JcQcIUAbXqzhAyiJzAns2PeajjagshYEbGefdUE5m5Ekp6Q7NFDsj4Vnrjkafk52RUxbEsUuWq0kCRfWhKYilTg0KcRFrlpvIH6tRQJnmRM6/8AVXLXuoSk+H5Tv1UooRNgYvvR0qI3t+VAjzhPWBUhcpEgyDym1QA61iCP9GKHxTGnyDo28m58p0pZLl9ddJruIOAsPTqG19/RImmQk7RK0ZGBSpTTZJNkIsFKsCkbR1UTyqhpbS8kGZttU8Nw5U01Ch5idU8kjkqjvYVSSRYwZmVC3jXZNhDL7qhGeBa5AMReZAoYecgZVKV1iB7qkJEGVCQdcx+lQ2ANVAa6GNecioAKniTyZBB/9Ujx6VUY4m7M5SR/iAbb9FVQXgfSMns/U1zayk3KgCNCMx7damwH8bx9ZBUrMpZi0SQe3ftoTf2ow0gYhDwSUwSEGQraMuoj86ElkrBIWI1ylJFo5g/GlcmW5Epm4EgmTsZtVXskvhnMKh1C8FjhMyppbZueabgpUL7VvrWFKGRRTMSkpBE7kXGWeV682eJPJSUtNNJBJuFTGkdtNY3jC20toaIccUgKceVACSSeilN72Juao1K/4k68m9iWgElO/wCoofBHJISoiDYzyiPzry3D3HxcuKcUrcr32toB2V6IR5RaRpNiBvzgczWXPDjTspkSkgvDVlHQXcpOU3vIsR2iK0f2eRI08Odef41jwjFOhRBuJukGQlM22M/Cj4bjuW4TmFvSSFdnL30+WPkrK8TQeYoC2TMUbD/aBhfRUSggRDggeNxtWoyyhUFBB/xIUPdWafTsXLGzAU38O2qHD627a13MKoOkLBQ2B5+UqBPaPN76fHACqIVrtc6/GkywyRT45Hm04bYjkKS4rg4Zdn8Ndv8AxNe9R9mCoWB8KzftBwIIYfKnECGXIClDMTkJEAG1THFK0HCR4vhzEstDMk9BMQRaUpsTRlslOh6wUn4mCKT4WEKab/4vMSB5ovAkERY06MKi4CEgib8/A3HhXWZqOU+SST0uoxF+wVZCgNp2kQZ8aoMLAskzaxNj4mBQEpIv5JQmDIAt4GRUAHVjSkGAnT+kEmdqq3jFaKSBrfKIE7RERUIMpJUFtxe6ymI7dZ51dtc+kYOy7dk+FAA1rUdCkxaIgR3HsoBUpZIAXbXQgd4NPqGspToIm1zudYoIbg3m2gOX86gkApOxRInWIjlQypIOkAf2gDsptYB57ROx1jWgnD+UPQC1KAJyoAUYTvEfC9QBfh7o8p0YAAkwBbYado1rU4apIKluf8aElS4/pFyLdlZ+CYiSJlUedaEpFhBA3J1pniqi0hLSQCtwZnNJCJGQQJmSJPVFZZx+TLXhFZJsw3ccXVFzMRnJJF4vfbt91DU4DaQbagf7q5zmcsd4i08tt+dFGGMbT1W7uythIg44uIIBSf6h2+ApZ/BIVqmCOSTJ65Sf1NaeHwiioiJPLkT33q/7PIuD2QR2/wDVSAlhXViAl51PY65N+00PE4/Eif5p6OWc2/8A11mnFYQE3SqwuZ5/CjrwomLHq1HvqA0ecdS45OfEPKEektZG+kmgPcOQEEgmcpMkTMA7k16z9mVqcqTNhPvA8aDxBI8m4CAFZFEwR/Sdtqmwob4amW25TmhtOtrZRcDeKItMEWSReYIGsWMC4q3CmwGW1FRnIm+WDGQb8rmjraIk5zsbJR8QTFDAVcaJICSDtaBI7LzRThANQq8CxBHui/fRMQpuYDkSJIOs9gMDtFQhR0S6lUa+d4a1BJK8NCYhQHMjX3m4tyqW2YJOZBBsoRmNz8al7EkA3B6wY7zmpRDy5Og6o5a6H33qAGltkWNgJA/W9UYbCjDiQP7tBGmhtyoweMagGLwfC2+lC8msTBUmZvAg+/xoAScW2iys5TuU6yCI1Ol9qLg3GUqGRZSomxBg7aBSb1VGCUvNGVSBYqMAdLbXW21TifJskBSkrcMBKE+kfE5RO5qklfZkpmjinLuOqUY84lW+x10oHFmy5DjeWyAFjUpyk5VdYVJmNIoGOC8jSCtIN1rGgXskXvA6XjU4ErbKTCMuhSVRYi4EWquPHx2gdXsGwm98p3kE9+/wo6WTMFMg6EZhHjXJygwkEA+bbzhb9WovlYTod5IkyDt1RTyoJ1s3FwJ69t5A0ojKT17TFrHlIqyEoMhQMzlKSOibC8k3tvVM6xZAWdB50gQd5OlABBhRoc2hJE2MXHuqqMqQSTy9G95gnlV05k+isKn0oVNzG+xqz70q6XlEmNwRJ0v2UABzpnzTl0sRmOvXSnFMH0HCLgocg6aJJO9NFyYCrjSboMgyJsZm57qrxZQSwvIZBQuZBVHQ1mN+v8qAK8KxRLLSS2R/DTChuMoF7jlTrS5EQfFUx3Vj8O4qCy2nyiAQhGrqQbJEd9EXj06F9Gp9JJv2g6VJBpFNjYwDsVSY31qklQsOeqSfj+VJjig18sgyN1ojvE1LfGkWlbaT1KRHbraoJG2sIFAnoiD6JUkz2QZq44eZjMJ6wBE91+21Ko4ilYBU+0nY3RPx/I0VriDKRBfaIuPOSLHsOvdRQEYnAnSYINlWJ+WKXGAAJi8SSBqDvvYX0ppXFWgkEPIt/wDYiYO2x/7oP7xZIBDjUiwAcEEcjmNqKAXe4agiSkHcBSyEk7GJ1tXYXIhRkQCCcgUTmWBZMm3fTLuPbWmCpv2rf56VnpfypgOM3vMtWHYVST10NAOuOLVBUjKdAInLubTzNWkH0FJ1nogTGhGs0A8YbFipvNzCkT4hWlMNcXaOb+K0LWgpBPO+aigDMoIg9MW/py8pjmKIEKUYQsGJgQYHZe3hSQ4o2Y/jIkGbqQLDbU1VeOaJlLyAi5grTM96p30qaIsZIcIygLNulEEc4878qjDpUmTZaTZJlU9hsNfdSy+JspuX0TzSoG4Oov0aP++WlTmeb0ESpI+BqKAviMcqyiUoBEEEn4nbXt7qXCiogE5B5pAUCmZnNOaYi3fREcWbMjO2DoD5RAkHf461LnFm8wPlUdnlUkwBEFQiR1RRQDTmCOWEhQOUxCyoGOUjvFLY9KywvPJ/hL13hCtuo1COLoAs4gAEWLibc46VC4jxVoYd1KXwqUKtKSQVJPRF9OuhLZJ//9k="/>
          <p:cNvSpPr>
            <a:spLocks noChangeAspect="1" noChangeArrowheads="1"/>
          </p:cNvSpPr>
          <p:nvPr/>
        </p:nvSpPr>
        <p:spPr bwMode="auto">
          <a:xfrm>
            <a:off x="1219200" y="1074738"/>
            <a:ext cx="304800" cy="304800"/>
          </a:xfrm>
          <a:prstGeom prst="rect">
            <a:avLst/>
          </a:prstGeom>
          <a:noFill/>
          <a:ln w="9525">
            <a:noFill/>
            <a:miter lim="800000"/>
            <a:headEnd/>
            <a:tailEnd/>
          </a:ln>
        </p:spPr>
        <p:txBody>
          <a:bodyPr/>
          <a:lstStyle/>
          <a:p>
            <a:endParaRPr lang="en-GB"/>
          </a:p>
        </p:txBody>
      </p:sp>
      <p:sp>
        <p:nvSpPr>
          <p:cNvPr id="4111" name="AutoShape 30" descr="data:image/jpeg;base64,/9j/4AAQSkZJRgABAQAAAQABAAD/2wCEAAkGBxQTEhQUEhQUFhQWFxgWGBcXGBgXFRgcFxQYGBwXFxgcHCogGBolHxUYIjMhJSkrLi4uGh8zODMtNygtLisBCgoKDg0OGhAQGiwkIBwsLCwsLiwsLCwsLCwsLCwsLCwsLCwsLCwsLCwsLCwsLCwsLCwsLCwsLCwsLCwsLCwsN//AABEIAJIA3AMBIgACEQEDEQH/xAAcAAABBQEBAQAAAAAAAAAAAAAFAAIDBAYBBwj/xAA+EAACAQMDAgQEAggFAwUBAAABAhEAAyEEEjEFQRMiUWEGcYGRMqEUI0JSscHR8AcVM4LhYnLxFkNTkrKi/8QAGwEAAwEBAQEBAAAAAAAAAAAAAQIDAAQGBQf/xAAlEQACAgICAgICAwEAAAAAAAAAAQIRAyESMQRBBVETYXGBwWL/2gAMAwEAAhEDEQA/ABANPDU3ZXdlcfJi8EO310PTYroFazOBIGrs1wCnha1g4DC1dBp5SuqlK2HgMiuxUgFOC1g8CHbQrW9ARgdnlJ59DmeO1HAlcZKyk0Mo0eadX6c1kgMvHeZU/bmqWlS20728xOBwPrXql7Sq6lWAIPY1hPiH4YazNy1JTuP2lrohlT7DTK9vSRAyPQj+Q/5q6WYL+tUlf3wpx86zKatgIk8Ed+/1q7o+p7fsBEY95xmrJitGw+H7625SQVY7lccScbT6dq0DCsJpgrZssFx5re6M+gn+FHOm9bjy3ZgYkiHXidw5I96jlx3tGS+w4aVdWCJGQcgjg/WnAVzB4Ii20jU22mlaJuBAajapmWmEUAcCE001KRTYrWNwRC1M21MRTKaxlFF0CkwroFOiksJDtpyinEVwLWszRKop4FNWpVFCzJHIpRUhFN21hqG09RTYpwNGzUPFNcmDksP3SYHyEcGlNdFZSaA0MtMCoj/n5H3FdZJqvrEKy6/7h6j1HuKh0PVUbBOZ57n6VXjy2haaV+jMfFXwxAN2yIAy6D/9LWINe0fp1onaLiSOQWE/Y1598cdHWxcR0wt3cdvoViSPY7hVMc30xZV6MyDFENN1Biw8RmOAA05WPnyKHUiasKbHpHWWtfikqTJUfmyEf361tLbAgFTIIkHsZ715Do7sHmO/sT6GtP0Hr5sxy1o/iXus/tL/AE71LJjvaGTN6FrhSkl0EBlMgiQRkEetZ/4o+JBYGy3Bun6hPdvf2rnUW3Q1hi8QoliAPU4H51QvdUsLzetj/cD/AArz7U9ZuPljPzyf+Ko3b5PP/NWWH7YrkejP1/Tf/Kp+Un+VRN8S6Yf+59lP9K86Jrk034Ym5HoR+JtN++fntaBXP/UWn/f/AP5NefUqP4om5M9jiq2r16WwZORHl7mrYFYz4otql1H3CGJETJHEz3AzXNjipPYzZp9NrUcSG++KuIKxOlDOQqsAI9cY/h2ohpdfctRncsAj91gcYzjiqSxL0FRbV0alRUqCpBZIjcpWc5/uD9K6BUHYyRzbXQlPWngVhkiA2654dWorhWtYeJXCVxlqyB69qqavXouCSPkYP37ULOzxvAyZ+tI5euBBLmP4/aso4TaREQWIPfP4Qflk/Wrmr6hukKoA98n70PYUVd3Z6jxviMWPFKE1fIzmq1B8T9YMgbWAxuABg5ng/f25qlrS0gNMCdokkKPQScUU67yhHIn55NDtY+4iTj1/v5iu6LvZ4vzMCw5pQT0gfSFTaezuYCY9Tz9h3oxZ6Uo4S5dfsoBC/cDJpjlAQUnipLe5TAGaIazpuoAlrTKPQDj6AzQwNFYxodN8TPYsmzbjdJIY5CAgeVR6zJ9p+2euOSZJknJJMkn1Jps1ytSMdmuUqVYwqUVc6b0y5fbbbExkk4UfM9uK1uj+DrQUeKzM0g+U7QI5X3+eKWU4x7CotmHVCeAT8qn/AEG7/wDHc/8Aq39K9PSwqTsULOMCOBGTTCal+b6Q6xhULWd+I9EhYfqUfdg5Kvk8g8f+a0dUeq2ZXcOUlhnBxkH7fcCpw0xbMh0roGqByhHoZAn19iK2Hw6WsOpvWl3YG53kjt5U4n7Gieh0L71RPMGEjsQPt/cGt10Xo6AHcktOZH2j86pJ2UxycXaAr/FFgYuYPcGWH5in2+saRsqEP+0E/aKNdd+FrV62QVG6DtaMj6ivIuq/Ct2zdITcwM7WHYjmff8ArWWO12Wfkf8AKPSf88siIQD5IBVTrers3Ar24DTDLESIw0DGCCPqK81/zLU6TaNTaaGAYbpBK+oPpWh6d1JLy77frBHdTzn71KcZIX8ql6CW+kpk1W8SotXqtiT6mPtn+YqVHT4uJ58ygvYzqnUI8orP+GWMwSTVqx53nt7+9Frot20kxP5/81Nzo91jjHx4qEVszbpBzUN65FT6m9JJNCeoajare38//FXwxt2xfkPKWDE5ewdr2LOVHp29px85ofbtM5gA85xwflzRD4euQzeUMTjM4J/a94j86J/53Ztlw1ti4wDIg+89j9xXb0fnOSTnJyfsg0PQigDvgD9qfL9ZrTWr+1D+stcYIk/wuVkNb8UXnEHaFH7oIn55j8qBkzJNaibCvWtUzMZuI3/aIP5TQerG0o8EAlSJHIPeKr0QCpUorqrWMKKLdC6I2oJztRY3NHqeB6nB+1Xvh74XN4C5dlbRnHDtH08o9/atvp9MqKEQAKMACo5MqjpdhSKnR+nLp7exM5kseWPv8vSrZqTZTWWuVyvsqtELGmFaWpvImXdVHqxAH51UPWLP70/JWI+4FFRb9BsPiodQkjJAHqSAM4zPzqwErO/E90FhaDQQNxHr6TVYK2RPTv8AD26l23/12yU3cggcflWxVSswv5c143/hn1UWbzWYAF3btYngj+oNeu/pDRH/AB9jQyaKxJ2vALLEZ4n++a8f/wAQ+qNb1SNZu/syyBoCkER9x/Ctl8XaxhZZV5IJnAiO8jivCPiLUkuw3SZ55/PvVMPQs1sMarTtqgz72uGMqT5hM/hkRHyAqp04vpSzIQQQAd4YcHhowfn2k0H6R1VrTgg+1bYX7WotsMBsT8z3jvkRVX+xaCXTNYLy71x2I7qfQ/1qt8QmDb+TH7kf0rL9L6i+jvbXEo2CBkgev0n+Nav4iAZbVxSCp3CfnBH865c0a6PtfBSS8uN/sEC4Rwf7FNuXCTJNcIpjd/UcVzxgrPezlSshvMSO/BrMdT1O9sTEcHsf7NaDVYHlk+hHPyoAdITcCck8f0Pviu+CpHhfmc85z4sZoNQUJjuM1VvGSTVvU2tpqqwqlnwmRgUS6PoRdcKZ8x2gjsY5+VUUSeKvWZVQR69pnj17VgIJ6XSbxc1czs85GM4Izx/fas1FbX/0/r7ulXwdJde0/m3Kktg4gAzGOYzWW1XTL1v/AFLVxP8AuRl/iKyYWiK1dAnAOI9wfWjnw3rLFou9xFb8JXIBUgkkDcYI498D3oAqGa1nRfgO9dUNcItKcgMCXI9dv7P1oSarYEmEn+MbeAltmJ4yM/KBJq/a1eraNulCz3uOF/IZFFuj/DVjTZRSX7u2W+nZfkBRPwq524rpDpMz/wCiapubtlB6KhZh8ixpv+Sk/wCpevXPYsEX7IAfzrSC2K4bNTt+hqM1Z6Pat5RBJ5J8zH6tJqfwqLvp6j/Rq1N+wEhtV5/8d6ZrepDZi4kiO23BH5j716WbdA/jHpni6ZiBLW/1ij1geYfUT9qeDpjOGjz/AKNriLqMDkEfxr6M6Xq/Eto/cqD7e+K+XrbFSCO2RXqfTPi19Pb07Mp8GMuMqRPB9Dmq5I2hIumegde0gZSAMnHtXkXx78KtZHjICV/bj9k+vy969J1/xppQJF23kYM8x/PNBtd1fxdBcuY81pgJ9wYmanFSiGTTPEKKdL6gUYEZ+sf3mhjU/TzP9/33rpEC/U9VJRxO8FZwYwJkV6L8PaT9J0ADAA7n2kDaPK52mO3096qdH+CNltL4voWNpiUZHIAdcMAMgAGJPqaMaK/csoibVIVMqoIUDnyzEcg5rlyZIyVI6sDnjmprtGOuoVJVgQwwQfamMK2vUemWtWAyt4d4YMq0GOzYntgj35rM6jo2oTPhMy8brf6xfusx9YNcyW9Hu/G+Tw54Lk6fsE3EwBzRTonw2motsxBV90pcHKxzI42k/wAMVXTp91mAFtxPqpk/9qxLfQVsehM6DwhYZEQZJBVj+LzEHkn0EgQa6OdI+J8xPFNKMNswvVfhHULuOw3BzuSD65K/i/KsdqbZVipBBHIIII+YMV9Dbe4k945OO1ed9Q+Ebz7NRfWDey+8wRIxESeIifSnhmvs83PHXR57YuAHzCfqB969K+FPhWy6jValydKihnAAT32T3Hcxnj1rvw70VbFwum247W5CBRACiSWB+R5j5Gmf4l9eZgmn0ysumUTMRv7nAgY7+9M52+KBGNK2Dus/4j625eY6e89m3PlS2AAqiAMRRfofxL1e84UqbqDk37S7R/uYD8qKfA/w5bsWUumGe4gYyAYJExWkZo4pHJdJBUb2Cv8AJrZK3L9uw14ZJt21RM+gGWI9ST7Vede9R6nXIg87AfOqul6zZuGEuKT7GaSmxtIsGmMalFstwCfftVe5gx/DNADTH7qkQ1VBp6tTAROwFRkU0vXN1YzLEVG3p2qwlssYGaguJQrYWzyb4o6E2numAfCaSh5AH7hPqKH/AOY3fCFgsfDncB717I1gEQRIPIPB9qG6H4N05YbbcsCSNxYgckDbMED3HarLIq2T4NukeTuWHMg/I1avXNSlpVYXBaPnWQQnz9D969Q+Ieg6dmG+3uRrdwqykqQ1oAMoPckDE4PvUnUdG0L4RLbFhlyyMMZxA59D3xQeZFH48l2eN2tOzEwre8DI+foK2PwB0EXLm+5Yu3rYwu1X2Bxkb9vmPAx75rU/DyWtOTcNtVuEHeWW9dut8oO0Ak+g4ou3WvEV2si5bRZJZgNtxvRcwOI9qnPPapIMcO+xn6VdZPKCUQ7Fsr2Cx5No/E0DHu3AFOhARuL2jB3IFLbjgqBbJlGIjyhu5wOCMvdRbfcNtWtAiSZYeZJzuBwDIwJj35qs+g1SFWdWiVIZAGSf+op+Gcc1FIryNBY6za5Oj2AjLuwsntH4Elj8ifrXbXxTp93+myzjd4jGf/vAPHeTg0H1FgNcFwwWaIYEx+yf1bKQXAP7tWNGrGfEvWWBmUuKSJOeCYAnOAO9ZtGUWE9Vd0twA2/GBEQyKzsD6kx3j5Vcu6cnKG2+M5AmeJU4AmZg4+oqLQ2LKg+WyEyYtvuOB+6R79z2xVd+oQvh2mKPtH+t5iABhQGI4mZ9ZOcATb3oo1SJTrBbhPISPMSwCq20idqKJwCI3R3NV7usAUyzXCdxVntnJVCSyFgBuHtMVBotU21UuXrT38hCLoYZzKknmYhc8cDkgup6W4ri5eYkg7lIDMSOGVlAO2TAx2PyqijZPkHLfU7KoQLDEsMbhEDuG75nv9aX6YLgYhkAjIS2BAIOO+Pc+uaz1np4dwZZ1K/iJ2qoEEMxbE4n6H5VNodEVB2XrQg4i4NhUcHKRuyDiR700YRW2xZTcguvUFRALUkjB3SRgwdgQbYn59vWar6zr+0HaoI/eDYHuQ0enYmiY6Og2vvtLc52od1txOWCSNkx2MYMCuumkSWQAt+MKVlZwCQow4wpAwv4uaymroDg6sz9u7p7yFbysdywT+G6RyTmSFyOIjHNMb4c01j9aiai4rQpVSGujcceGNoMMYG6DHHcEjbtoI7XHddpYnbAfaXMkGBgSOYx2Aorp+s27IVJeFwVRdzuP+kkRGfwr7CqNP0xE17QUfVbXNuB5YWJZgDtBZRg7ipME+oIxU9skiSpHpwcfKqmssm2wa2gg7pfxBJAgqVBbdsZT/tKkH1L9F1AOfTzNPBBgiBg85P2FLxSWguVvZYCV2KlXjn++aa1GwUiNq5FdY0wvWsAYs3NswBPqe0gj+dMu54GfUx9sAD61GlSAVnGxlKuyKR78TXBqwpi2ZfsB/ORjmpmiDPHPrxTFsDdwRIU7ZxwfXjBzHoKXfQddoE6+84tksDs3L5ioZYHlJ2wZwYInIMwapWrqeFcVrjE3IJbc7YBJgAickrPsK093bcJQkRjcBlhz2yexyah6lp1S2SVLSCQORExkcgAYz6mKHGkU/I27KABvKGugA7/ACumJR9zncOGGSIBk57jNG14blfFRVVQfCZWO9BgHcshWPEyAc4NGl1dvbbLIArNcO2WAJEBT5O/OKr3NRpRA/RAc7Ttut3JAyTwdvFI1WhuX2Vdb0aX/VEXAwAXcxJVhuBWGMKCCImInvE1bZtVauvdto24ohcSdgaIJ27ok7THak9zSq8HT6m3vwQr70IEDzllIEY5M1SNhGOwHUbwZ8zIwHZTAyDzjn24rP8AYqdhVdM90Eavp7MI3F7a3LTE+6/tH60NufDitDpqW8EGWt37bb1GMLI/HAMAD61LZ0+wqb1x15YBrwQgdh4dptx+YMCrdzrlu6fDkPcVWFvxXKBt0eQlpOYw0jON2a1/QP5Klzo5d4Sy4Ktvg3IOWMjYmAp4Mk/OqjdFC3N1wXS0TiV9SeMKBjjnPFdv6y5eBtXfF0zBvKswGEZBYLJgxkk8/iqqt97STdunczfqthJAEGXZiTK8ATMmaKT9htIK27FhbbK21ict4wOxJBgKqKrR7gzPHuRTX2QoPi2CgjaSGXaYMkM9syD77vnWV1DM6QwZpETxcM+h4Jx/4or0TQ21DWLgPgMi8jzKYyuMNO7kcH701a2Kn9E1/W77bi0wcLjBUKY5bYBG4DEjBngUM6fp1Ad7NoWiFabqrutgGMhWlU7fhEntRWx0nTadWPjs6qJgYcAHcRIycgSPb0oY/W3dfC8b9Up8oRQpJ5lzHp6959KKVewSd9FPp1geJdZNRO+y/m/Wl1YAAMN8k9+8cCPQnadG2hWnyrscr4SBvOw2hjgELx279ooPbc2mXKuUMOAAfIyOo3KOeRnPlH1yq6u4DCswUehVgZIyVyAfl7U/HkK2bf8AyzSXrfiJqWsbgQfLvQHue5WOYPAqfQfCjbD+i6jT37gPZhKzg7UckKY9fU+0ZdetG4pS5ZtMTIVlDplhG7ytBMhcCJMUF/TLvhq6NDoWXccXcRDSCM4bn0oxhIDZsNfoLqaNxcW4NRuPhqG8xmC5cd4M7TgnceMSB6XfuXrCbvx+ZSYgiDtmSMPHE8zWu6L1s6zTjC/pSAyn4RcJlmt+0jzLxww7UNu6lbyzaIbYfPYvIt7w8n/TLQwMgEEtIjmgnWmBpvYDtfEq6Qi0S9wrPiZIC8Qq7l3MBnJArUaLrCXUD2yCDzByPnWN1/V9K902tXpwNrgC5ZvSQCTJY7nA7ErOPaK7pbWksX3Rb+osurFXS4qlMd9yc+vEmquCexFI2ZemG5UHTuo2rpZEuI5WMoSQRHaQPtRDwKnVDWEVau7qS2TtBnkx9zHPH0pC1mJ9IwcyYAigMdD1PeueYxxj8lA/lUFuyTwZxPcepxPPBqbwH9B85FCjENvTD9obycMwEEiTHHpOKkN5ip2lXIlfMBkAj2wM1Et+pnYTvQGCIcc7e6t6kfiE+9LJb2PFtdArrd0m4lnYDtBUhT5iWafxYzzU2t0xUeW4ikBSrXdzNyTCqpkkEDGe1d6jbtXLZuKw3qYJjuwkZmcbT2p2k1UgMwDXFAIYj77R2Mbs8+9bkjJPoz+qS74ZDInlJAa6WksoX9kAEgbgYggGZnmpv0hxIZwpHlL45KyqAfLPqM+oqbqHU1ZiDgA9lJJME7VGSBwCR6jjEDNZq5hSNxUkwFHbLN79x8lFK7bH0iK+18lV8NGbcASCAqgDJ37yoMmJ55ol/klrUbd1xPEQMA6vuUYwt1l/AfpEDmhgclTyqjACqgA2z5ZIyMgknuTHtOmlPla4xVCGhbYW2zAEeXdiCQVJPMQPWmaB/IQ01m94oS/vtoq7sw1uBElTDKV7AZkAVPd1di+xmyAsQGANtjtOPLBXaBEDn1yc96d1YsSjIGstnwSd4EGPxTKOOZH59prvTLbBjpbpS4WlUvwCPe2Y8wnMHmM0tisG67pZd0e1qwgE+Xyi4PqrbRPaYNWdb1W6L/hLp7pRnLFjhUXgBCAZj1JntQbq3TjpjdZbTp+2NxAt+c7QqgTgZyW7Cqdy/em0bZAY20bw3WVyTmMrPbg8VRJMDtdGhtWZG/8A07jGXDESdylIfJEwW4PJ7xQl+juk7nULJO4b8QcMG27ZIOQTGDxVXxANm+2i7wc2XKKeO0lQZ4EDg+taFdQ6BYLnYdxQENjdBdZAkY8w7buPTXRqsFWUcoCvhswP4gysCNrhg3nK+mRHegfU9JDKSpBGWb9k8Hyge38Ca3t/R6Vy/h7bVz9sQbeSGAP7o/FmOcVlerdFdYN6Utjhwpa0RjBZAWGBEkfL1p4yQtMAaXVNbxcJZQy7sDyiYBPqREyM+s4okbVsOU3AOQcHxATLbhDCQM/Lmp1tOieeWBJ2uu10IzgMO/sc03UaS3fKOrfrAodLg3ASpnay4ET6j60zkrBQ2xobh81trkeVlazcR8+gQEMD88fwo0W8bc6KLepcDeShQvGQwHEzyvpxWc6p0u4bjbGKKrvcZseVIWFUDkgm5A74qPRdOIuKxLqcsN7EudvsJAn3M8UHTV2ZE/W/h61dW9ehhdCmUSILAjzR7LulecUO+MunBjauW7iMzWxbYkhGZ7QUGZgB9rW8dwQQM1q7nUCli214kg3nSVzEW12lu5OSJ5yIoD1vps6a8BJCql+2ckHafDfJzOx1kHP6tfemhJ+xJIxmm1b2bgZCVdf7g+tei9O/xAsm2PGG1+4AJHzxXmBpbqs4pk02j6AVjjPeu3HOcmlSrkLnbTn1P39xXWYxyaVKsMMWnM5CXCCQQUgjBHnXilSpZBiC/jK0qafUhFCgXRG0BY/XkdvbFN+ETut2d3m+ef8A3UHf2rlKh6/sK7COuthbflAGTwI7D+tZrpA3C7uz5bHOeXM/elSoIIT6ag9Bx6e5q5p1DKhYSdvJyfwzSpVOQTPddvMHEMeD3PrTbbHGT6fSWxSpVVdCMM9KckW0JJRrYDKTKkYwV4P4j9zQrpP4bJ7jYJ7xt4n0pUqPoz7EiDxWWBt8NxtjEBUxHFFug5tKTzuTPfkjmlSoS6GREiABoA8o8vtFyBHpFaTofmAVsrujacrAnEcRgVylUvY0TPadALtxQAFMSIwYnkd6wdxiFABx4hEdolsfLApUq6o9ETbXhIM5lVmczIMz60J69fYWmhmwpjJ9BSpUImZc6koNmCMeNbEds6YTQnUMf0S8O3h3cfVf6mlSpo/6aZ54/wDKm0qVdRzH/9k="/>
          <p:cNvSpPr>
            <a:spLocks noChangeAspect="1" noChangeArrowheads="1"/>
          </p:cNvSpPr>
          <p:nvPr/>
        </p:nvSpPr>
        <p:spPr bwMode="auto">
          <a:xfrm>
            <a:off x="1371600" y="1227138"/>
            <a:ext cx="304800" cy="304800"/>
          </a:xfrm>
          <a:prstGeom prst="rect">
            <a:avLst/>
          </a:prstGeom>
          <a:noFill/>
          <a:ln w="9525">
            <a:noFill/>
            <a:miter lim="800000"/>
            <a:headEnd/>
            <a:tailEnd/>
          </a:ln>
        </p:spPr>
        <p:txBody>
          <a:bodyPr/>
          <a:lstStyle/>
          <a:p>
            <a:endParaRPr lang="en-GB"/>
          </a:p>
        </p:txBody>
      </p:sp>
      <p:sp>
        <p:nvSpPr>
          <p:cNvPr id="4112" name="AutoShape 32" descr="data:image/jpeg;base64,/9j/4AAQSkZJRgABAQAAAQABAAD/2wCEAAkGBxQTEhQUEhQUFhQWFxgWGBcXGBgXFRgcFxQYGBwXFxgcHCogGBolHxUYIjMhJSkrLi4uGh8zODMtNygtLisBCgoKDg0OGhAQGiwkIBwsLCwsLiwsLCwsLCwsLCwsLCwsLCwsLCwsLCwsLCwsLCwsLCwsLCwsLCwsLCwsLCwsN//AABEIAJIA3AMBIgACEQEDEQH/xAAcAAABBQEBAQAAAAAAAAAAAAAFAAIDBAYBBwj/xAA+EAACAQMDAgQEAggFAwUBAAABAhEAAyEEEjEFQRMiUWEGcYGRMqEUI0JSscHR8AcVM4LhYnLxFkNTkrKi/8QAGwEAAwEBAQEBAAAAAAAAAAAAAQIDAAQGBQf/xAAlEQACAgICAgICAwEAAAAAAAAAAQIRAyESMQRBBVETYXGBwWL/2gAMAwEAAhEDEQA/ABANPDU3ZXdlcfJi8EO310PTYroFazOBIGrs1wCnha1g4DC1dBp5SuqlK2HgMiuxUgFOC1g8CHbQrW9ARgdnlJ59DmeO1HAlcZKyk0Mo0eadX6c1kgMvHeZU/bmqWlS20728xOBwPrXql7Sq6lWAIPY1hPiH4YazNy1JTuP2lrohlT7DTK9vSRAyPQj+Q/5q6WYL+tUlf3wpx86zKatgIk8Ed+/1q7o+p7fsBEY95xmrJitGw+H7625SQVY7lccScbT6dq0DCsJpgrZssFx5re6M+gn+FHOm9bjy3ZgYkiHXidw5I96jlx3tGS+w4aVdWCJGQcgjg/WnAVzB4Ii20jU22mlaJuBAajapmWmEUAcCE001KRTYrWNwRC1M21MRTKaxlFF0CkwroFOiksJDtpyinEVwLWszRKop4FNWpVFCzJHIpRUhFN21hqG09RTYpwNGzUPFNcmDksP3SYHyEcGlNdFZSaA0MtMCoj/n5H3FdZJqvrEKy6/7h6j1HuKh0PVUbBOZ57n6VXjy2haaV+jMfFXwxAN2yIAy6D/9LWINe0fp1onaLiSOQWE/Y1598cdHWxcR0wt3cdvoViSPY7hVMc30xZV6MyDFENN1Biw8RmOAA05WPnyKHUiasKbHpHWWtfikqTJUfmyEf361tLbAgFTIIkHsZ715Do7sHmO/sT6GtP0Hr5sxy1o/iXus/tL/AE71LJjvaGTN6FrhSkl0EBlMgiQRkEetZ/4o+JBYGy3Bun6hPdvf2rnUW3Q1hi8QoliAPU4H51QvdUsLzetj/cD/AArz7U9ZuPljPzyf+Ko3b5PP/NWWH7YrkejP1/Tf/Kp+Un+VRN8S6Yf+59lP9K86Jrk034Ym5HoR+JtN++fntaBXP/UWn/f/AP5NefUqP4om5M9jiq2r16WwZORHl7mrYFYz4otql1H3CGJETJHEz3AzXNjipPYzZp9NrUcSG++KuIKxOlDOQqsAI9cY/h2ohpdfctRncsAj91gcYzjiqSxL0FRbV0alRUqCpBZIjcpWc5/uD9K6BUHYyRzbXQlPWngVhkiA2654dWorhWtYeJXCVxlqyB69qqavXouCSPkYP37ULOzxvAyZ+tI5euBBLmP4/aso4TaREQWIPfP4Qflk/Wrmr6hukKoA98n70PYUVd3Z6jxviMWPFKE1fIzmq1B8T9YMgbWAxuABg5ng/f25qlrS0gNMCdokkKPQScUU67yhHIn55NDtY+4iTj1/v5iu6LvZ4vzMCw5pQT0gfSFTaezuYCY9Tz9h3oxZ6Uo4S5dfsoBC/cDJpjlAQUnipLe5TAGaIazpuoAlrTKPQDj6AzQwNFYxodN8TPYsmzbjdJIY5CAgeVR6zJ9p+2euOSZJknJJMkn1Jps1ytSMdmuUqVYwqUVc6b0y5fbbbExkk4UfM9uK1uj+DrQUeKzM0g+U7QI5X3+eKWU4x7CotmHVCeAT8qn/AEG7/wDHc/8Aq39K9PSwqTsULOMCOBGTTCal+b6Q6xhULWd+I9EhYfqUfdg5Kvk8g8f+a0dUeq2ZXcOUlhnBxkH7fcCpw0xbMh0roGqByhHoZAn19iK2Hw6WsOpvWl3YG53kjt5U4n7Gieh0L71RPMGEjsQPt/cGt10Xo6AHcktOZH2j86pJ2UxycXaAr/FFgYuYPcGWH5in2+saRsqEP+0E/aKNdd+FrV62QVG6DtaMj6ivIuq/Ct2zdITcwM7WHYjmff8ArWWO12Wfkf8AKPSf88siIQD5IBVTrers3Ar24DTDLESIw0DGCCPqK81/zLU6TaNTaaGAYbpBK+oPpWh6d1JLy77frBHdTzn71KcZIX8ql6CW+kpk1W8SotXqtiT6mPtn+YqVHT4uJ58ygvYzqnUI8orP+GWMwSTVqx53nt7+9Frot20kxP5/81Nzo91jjHx4qEVszbpBzUN65FT6m9JJNCeoajare38//FXwxt2xfkPKWDE5ewdr2LOVHp29px85ofbtM5gA85xwflzRD4euQzeUMTjM4J/a94j86J/53Ztlw1ti4wDIg+89j9xXb0fnOSTnJyfsg0PQigDvgD9qfL9ZrTWr+1D+stcYIk/wuVkNb8UXnEHaFH7oIn55j8qBkzJNaibCvWtUzMZuI3/aIP5TQerG0o8EAlSJHIPeKr0QCpUorqrWMKKLdC6I2oJztRY3NHqeB6nB+1Xvh74XN4C5dlbRnHDtH08o9/atvp9MqKEQAKMACo5MqjpdhSKnR+nLp7exM5kseWPv8vSrZqTZTWWuVyvsqtELGmFaWpvImXdVHqxAH51UPWLP70/JWI+4FFRb9BsPiodQkjJAHqSAM4zPzqwErO/E90FhaDQQNxHr6TVYK2RPTv8AD26l23/12yU3cggcflWxVSswv5c143/hn1UWbzWYAF3btYngj+oNeu/pDRH/AB9jQyaKxJ2vALLEZ4n++a8f/wAQ+qNb1SNZu/syyBoCkER9x/Ctl8XaxhZZV5IJnAiO8jivCPiLUkuw3SZ55/PvVMPQs1sMarTtqgz72uGMqT5hM/hkRHyAqp04vpSzIQQQAd4YcHhowfn2k0H6R1VrTgg+1bYX7WotsMBsT8z3jvkRVX+xaCXTNYLy71x2I7qfQ/1qt8QmDb+TH7kf0rL9L6i+jvbXEo2CBkgev0n+Nav4iAZbVxSCp3CfnBH865c0a6PtfBSS8uN/sEC4Rwf7FNuXCTJNcIpjd/UcVzxgrPezlSshvMSO/BrMdT1O9sTEcHsf7NaDVYHlk+hHPyoAdITcCck8f0Pviu+CpHhfmc85z4sZoNQUJjuM1VvGSTVvU2tpqqwqlnwmRgUS6PoRdcKZ8x2gjsY5+VUUSeKvWZVQR69pnj17VgIJ6XSbxc1czs85GM4Izx/fas1FbX/0/r7ulXwdJde0/m3Kktg4gAzGOYzWW1XTL1v/AFLVxP8AuRl/iKyYWiK1dAnAOI9wfWjnw3rLFou9xFb8JXIBUgkkDcYI498D3oAqGa1nRfgO9dUNcItKcgMCXI9dv7P1oSarYEmEn+MbeAltmJ4yM/KBJq/a1eraNulCz3uOF/IZFFuj/DVjTZRSX7u2W+nZfkBRPwq524rpDpMz/wCiapubtlB6KhZh8ixpv+Sk/wCpevXPYsEX7IAfzrSC2K4bNTt+hqM1Z6Pat5RBJ5J8zH6tJqfwqLvp6j/Rq1N+wEhtV5/8d6ZrepDZi4kiO23BH5j716WbdA/jHpni6ZiBLW/1ij1geYfUT9qeDpjOGjz/AKNriLqMDkEfxr6M6Xq/Eto/cqD7e+K+XrbFSCO2RXqfTPi19Pb07Mp8GMuMqRPB9Dmq5I2hIumegde0gZSAMnHtXkXx78KtZHjICV/bj9k+vy969J1/xppQJF23kYM8x/PNBtd1fxdBcuY81pgJ9wYmanFSiGTTPEKKdL6gUYEZ+sf3mhjU/TzP9/33rpEC/U9VJRxO8FZwYwJkV6L8PaT9J0ADAA7n2kDaPK52mO3096qdH+CNltL4voWNpiUZHIAdcMAMgAGJPqaMaK/csoibVIVMqoIUDnyzEcg5rlyZIyVI6sDnjmprtGOuoVJVgQwwQfamMK2vUemWtWAyt4d4YMq0GOzYntgj35rM6jo2oTPhMy8brf6xfusx9YNcyW9Hu/G+Tw54Lk6fsE3EwBzRTonw2motsxBV90pcHKxzI42k/wAMVXTp91mAFtxPqpk/9qxLfQVsehM6DwhYZEQZJBVj+LzEHkn0EgQa6OdI+J8xPFNKMNswvVfhHULuOw3BzuSD65K/i/KsdqbZVipBBHIIII+YMV9Dbe4k945OO1ed9Q+Ebz7NRfWDey+8wRIxESeIifSnhmvs83PHXR57YuAHzCfqB969K+FPhWy6jValydKihnAAT32T3Hcxnj1rvw70VbFwum247W5CBRACiSWB+R5j5Gmf4l9eZgmn0ysumUTMRv7nAgY7+9M52+KBGNK2Dus/4j625eY6e89m3PlS2AAqiAMRRfofxL1e84UqbqDk37S7R/uYD8qKfA/w5bsWUumGe4gYyAYJExWkZo4pHJdJBUb2Cv8AJrZK3L9uw14ZJt21RM+gGWI9ST7Vede9R6nXIg87AfOqul6zZuGEuKT7GaSmxtIsGmMalFstwCfftVe5gx/DNADTH7qkQ1VBp6tTAROwFRkU0vXN1YzLEVG3p2qwlssYGaguJQrYWzyb4o6E2numAfCaSh5AH7hPqKH/AOY3fCFgsfDncB717I1gEQRIPIPB9qG6H4N05YbbcsCSNxYgckDbMED3HarLIq2T4NukeTuWHMg/I1avXNSlpVYXBaPnWQQnz9D969Q+Ieg6dmG+3uRrdwqykqQ1oAMoPckDE4PvUnUdG0L4RLbFhlyyMMZxA59D3xQeZFH48l2eN2tOzEwre8DI+foK2PwB0EXLm+5Yu3rYwu1X2Bxkb9vmPAx75rU/DyWtOTcNtVuEHeWW9dut8oO0Ak+g4ou3WvEV2si5bRZJZgNtxvRcwOI9qnPPapIMcO+xn6VdZPKCUQ7Fsr2Cx5No/E0DHu3AFOhARuL2jB3IFLbjgqBbJlGIjyhu5wOCMvdRbfcNtWtAiSZYeZJzuBwDIwJj35qs+g1SFWdWiVIZAGSf+op+Gcc1FIryNBY6za5Oj2AjLuwsntH4Elj8ifrXbXxTp93+myzjd4jGf/vAPHeTg0H1FgNcFwwWaIYEx+yf1bKQXAP7tWNGrGfEvWWBmUuKSJOeCYAnOAO9ZtGUWE9Vd0twA2/GBEQyKzsD6kx3j5Vcu6cnKG2+M5AmeJU4AmZg4+oqLQ2LKg+WyEyYtvuOB+6R79z2xVd+oQvh2mKPtH+t5iABhQGI4mZ9ZOcATb3oo1SJTrBbhPISPMSwCq20idqKJwCI3R3NV7usAUyzXCdxVntnJVCSyFgBuHtMVBotU21UuXrT38hCLoYZzKknmYhc8cDkgup6W4ri5eYkg7lIDMSOGVlAO2TAx2PyqijZPkHLfU7KoQLDEsMbhEDuG75nv9aX6YLgYhkAjIS2BAIOO+Pc+uaz1np4dwZZ1K/iJ2qoEEMxbE4n6H5VNodEVB2XrQg4i4NhUcHKRuyDiR700YRW2xZTcguvUFRALUkjB3SRgwdgQbYn59vWar6zr+0HaoI/eDYHuQ0enYmiY6Og2vvtLc52od1txOWCSNkx2MYMCuumkSWQAt+MKVlZwCQow4wpAwv4uaymroDg6sz9u7p7yFbysdywT+G6RyTmSFyOIjHNMb4c01j9aiai4rQpVSGujcceGNoMMYG6DHHcEjbtoI7XHddpYnbAfaXMkGBgSOYx2Aorp+s27IVJeFwVRdzuP+kkRGfwr7CqNP0xE17QUfVbXNuB5YWJZgDtBZRg7ipME+oIxU9skiSpHpwcfKqmssm2wa2gg7pfxBJAgqVBbdsZT/tKkH1L9F1AOfTzNPBBgiBg85P2FLxSWguVvZYCV2KlXjn++aa1GwUiNq5FdY0wvWsAYs3NswBPqe0gj+dMu54GfUx9sAD61GlSAVnGxlKuyKR78TXBqwpi2ZfsB/ORjmpmiDPHPrxTFsDdwRIU7ZxwfXjBzHoKXfQddoE6+84tksDs3L5ioZYHlJ2wZwYInIMwapWrqeFcVrjE3IJbc7YBJgAickrPsK093bcJQkRjcBlhz2yexyah6lp1S2SVLSCQORExkcgAYz6mKHGkU/I27KABvKGugA7/ACumJR9zncOGGSIBk57jNG14blfFRVVQfCZWO9BgHcshWPEyAc4NGl1dvbbLIArNcO2WAJEBT5O/OKr3NRpRA/RAc7Ttut3JAyTwdvFI1WhuX2Vdb0aX/VEXAwAXcxJVhuBWGMKCCImInvE1bZtVauvdto24ohcSdgaIJ27ok7THak9zSq8HT6m3vwQr70IEDzllIEY5M1SNhGOwHUbwZ8zIwHZTAyDzjn24rP8AYqdhVdM90Eavp7MI3F7a3LTE+6/tH60NufDitDpqW8EGWt37bb1GMLI/HAMAD61LZ0+wqb1x15YBrwQgdh4dptx+YMCrdzrlu6fDkPcVWFvxXKBt0eQlpOYw0jON2a1/QP5Klzo5d4Sy4Ktvg3IOWMjYmAp4Mk/OqjdFC3N1wXS0TiV9SeMKBjjnPFdv6y5eBtXfF0zBvKswGEZBYLJgxkk8/iqqt97STdunczfqthJAEGXZiTK8ATMmaKT9htIK27FhbbK21ict4wOxJBgKqKrR7gzPHuRTX2QoPi2CgjaSGXaYMkM9syD77vnWV1DM6QwZpETxcM+h4Jx/4or0TQ21DWLgPgMi8jzKYyuMNO7kcH701a2Kn9E1/W77bi0wcLjBUKY5bYBG4DEjBngUM6fp1Ad7NoWiFabqrutgGMhWlU7fhEntRWx0nTadWPjs6qJgYcAHcRIycgSPb0oY/W3dfC8b9Up8oRQpJ5lzHp6959KKVewSd9FPp1geJdZNRO+y/m/Wl1YAAMN8k9+8cCPQnadG2hWnyrscr4SBvOw2hjgELx279ooPbc2mXKuUMOAAfIyOo3KOeRnPlH1yq6u4DCswUehVgZIyVyAfl7U/HkK2bf8AyzSXrfiJqWsbgQfLvQHue5WOYPAqfQfCjbD+i6jT37gPZhKzg7UckKY9fU+0ZdetG4pS5ZtMTIVlDplhG7ytBMhcCJMUF/TLvhq6NDoWXccXcRDSCM4bn0oxhIDZsNfoLqaNxcW4NRuPhqG8xmC5cd4M7TgnceMSB6XfuXrCbvx+ZSYgiDtmSMPHE8zWu6L1s6zTjC/pSAyn4RcJlmt+0jzLxww7UNu6lbyzaIbYfPYvIt7w8n/TLQwMgEEtIjmgnWmBpvYDtfEq6Qi0S9wrPiZIC8Qq7l3MBnJArUaLrCXUD2yCDzByPnWN1/V9K902tXpwNrgC5ZvSQCTJY7nA7ErOPaK7pbWksX3Rb+osurFXS4qlMd9yc+vEmquCexFI2ZemG5UHTuo2rpZEuI5WMoSQRHaQPtRDwKnVDWEVau7qS2TtBnkx9zHPH0pC1mJ9IwcyYAigMdD1PeueYxxj8lA/lUFuyTwZxPcepxPPBqbwH9B85FCjENvTD9obycMwEEiTHHpOKkN5ip2lXIlfMBkAj2wM1Et+pnYTvQGCIcc7e6t6kfiE+9LJb2PFtdArrd0m4lnYDtBUhT5iWafxYzzU2t0xUeW4ikBSrXdzNyTCqpkkEDGe1d6jbtXLZuKw3qYJjuwkZmcbT2p2k1UgMwDXFAIYj77R2Mbs8+9bkjJPoz+qS74ZDInlJAa6WksoX9kAEgbgYggGZnmpv0hxIZwpHlL45KyqAfLPqM+oqbqHU1ZiDgA9lJJME7VGSBwCR6jjEDNZq5hSNxUkwFHbLN79x8lFK7bH0iK+18lV8NGbcASCAqgDJ37yoMmJ55ol/klrUbd1xPEQMA6vuUYwt1l/AfpEDmhgclTyqjACqgA2z5ZIyMgknuTHtOmlPla4xVCGhbYW2zAEeXdiCQVJPMQPWmaB/IQ01m94oS/vtoq7sw1uBElTDKV7AZkAVPd1di+xmyAsQGANtjtOPLBXaBEDn1yc96d1YsSjIGstnwSd4EGPxTKOOZH59prvTLbBjpbpS4WlUvwCPe2Y8wnMHmM0tisG67pZd0e1qwgE+Xyi4PqrbRPaYNWdb1W6L/hLp7pRnLFjhUXgBCAZj1JntQbq3TjpjdZbTp+2NxAt+c7QqgTgZyW7Cqdy/em0bZAY20bw3WVyTmMrPbg8VRJMDtdGhtWZG/8A07jGXDESdylIfJEwW4PJ7xQl+juk7nULJO4b8QcMG27ZIOQTGDxVXxANm+2i7wc2XKKeO0lQZ4EDg+taFdQ6BYLnYdxQENjdBdZAkY8w7buPTXRqsFWUcoCvhswP4gysCNrhg3nK+mRHegfU9JDKSpBGWb9k8Hyge38Ca3t/R6Vy/h7bVz9sQbeSGAP7o/FmOcVlerdFdYN6Utjhwpa0RjBZAWGBEkfL1p4yQtMAaXVNbxcJZQy7sDyiYBPqREyM+s4okbVsOU3AOQcHxATLbhDCQM/Lmp1tOieeWBJ2uu10IzgMO/sc03UaS3fKOrfrAodLg3ASpnay4ET6j60zkrBQ2xobh81trkeVlazcR8+gQEMD88fwo0W8bc6KLepcDeShQvGQwHEzyvpxWc6p0u4bjbGKKrvcZseVIWFUDkgm5A74qPRdOIuKxLqcsN7EudvsJAn3M8UHTV2ZE/W/h61dW9ehhdCmUSILAjzR7LulecUO+MunBjauW7iMzWxbYkhGZ7QUGZgB9rW8dwQQM1q7nUCli214kg3nSVzEW12lu5OSJ5yIoD1vps6a8BJCql+2ckHafDfJzOx1kHP6tfemhJ+xJIxmm1b2bgZCVdf7g+tei9O/xAsm2PGG1+4AJHzxXmBpbqs4pk02j6AVjjPeu3HOcmlSrkLnbTn1P39xXWYxyaVKsMMWnM5CXCCQQUgjBHnXilSpZBiC/jK0qafUhFCgXRG0BY/XkdvbFN+ETut2d3m+ef8A3UHf2rlKh6/sK7COuthbflAGTwI7D+tZrpA3C7uz5bHOeXM/elSoIIT6ag9Bx6e5q5p1DKhYSdvJyfwzSpVOQTPddvMHEMeD3PrTbbHGT6fSWxSpVVdCMM9KckW0JJRrYDKTKkYwV4P4j9zQrpP4bJ7jYJ7xt4n0pUqPoz7EiDxWWBt8NxtjEBUxHFFug5tKTzuTPfkjmlSoS6GREiABoA8o8vtFyBHpFaTofmAVsrujacrAnEcRgVylUvY0TPadALtxQAFMSIwYnkd6wdxiFABx4hEdolsfLApUq6o9ETbXhIM5lVmczIMz60J69fYWmhmwpjJ9BSpUImZc6koNmCMeNbEds6YTQnUMf0S8O3h3cfVf6mlSpo/6aZ54/wDKm0qVdRzH/9k="/>
          <p:cNvSpPr>
            <a:spLocks noChangeAspect="1" noChangeArrowheads="1"/>
          </p:cNvSpPr>
          <p:nvPr/>
        </p:nvSpPr>
        <p:spPr bwMode="auto">
          <a:xfrm>
            <a:off x="1524000" y="1379538"/>
            <a:ext cx="304800" cy="304800"/>
          </a:xfrm>
          <a:prstGeom prst="rect">
            <a:avLst/>
          </a:prstGeom>
          <a:noFill/>
          <a:ln w="9525">
            <a:noFill/>
            <a:miter lim="800000"/>
            <a:headEnd/>
            <a:tailEnd/>
          </a:ln>
        </p:spPr>
        <p:txBody>
          <a:bodyPr/>
          <a:lstStyle/>
          <a:p>
            <a:endParaRPr lang="en-GB"/>
          </a:p>
        </p:txBody>
      </p:sp>
      <p:sp>
        <p:nvSpPr>
          <p:cNvPr id="4113" name="AutoShape 34" descr="data:image/jpeg;base64,/9j/4AAQSkZJRgABAQAAAQABAAD/2wCEAAkGBxQTEhQUEhQUFhQWFxgWGBcXGBgXFRgcFxQYGBwXFxgcHCogGBolHxUYIjMhJSkrLi4uGh8zODMtNygtLisBCgoKDg0OGhAQGiwkIBwsLCwsLiwsLCwsLCwsLCwsLCwsLCwsLCwsLCwsLCwsLCwsLCwsLCwsLCwsLCwsLCwsN//AABEIAJIA3AMBIgACEQEDEQH/xAAcAAABBQEBAQAAAAAAAAAAAAAFAAIDBAYBBwj/xAA+EAACAQMDAgQEAggFAwUBAAABAhEAAyEEEjEFQRMiUWEGcYGRMqEUI0JSscHR8AcVM4LhYnLxFkNTkrKi/8QAGwEAAwEBAQEBAAAAAAAAAAAAAQIDAAQGBQf/xAAlEQACAgICAgICAwEAAAAAAAAAAQIRAyESMQRBBVETYXGBwWL/2gAMAwEAAhEDEQA/ABANPDU3ZXdlcfJi8EO310PTYroFazOBIGrs1wCnha1g4DC1dBp5SuqlK2HgMiuxUgFOC1g8CHbQrW9ARgdnlJ59DmeO1HAlcZKyk0Mo0eadX6c1kgMvHeZU/bmqWlS20728xOBwPrXql7Sq6lWAIPY1hPiH4YazNy1JTuP2lrohlT7DTK9vSRAyPQj+Q/5q6WYL+tUlf3wpx86zKatgIk8Ed+/1q7o+p7fsBEY95xmrJitGw+H7625SQVY7lccScbT6dq0DCsJpgrZssFx5re6M+gn+FHOm9bjy3ZgYkiHXidw5I96jlx3tGS+w4aVdWCJGQcgjg/WnAVzB4Ii20jU22mlaJuBAajapmWmEUAcCE001KRTYrWNwRC1M21MRTKaxlFF0CkwroFOiksJDtpyinEVwLWszRKop4FNWpVFCzJHIpRUhFN21hqG09RTYpwNGzUPFNcmDksP3SYHyEcGlNdFZSaA0MtMCoj/n5H3FdZJqvrEKy6/7h6j1HuKh0PVUbBOZ57n6VXjy2haaV+jMfFXwxAN2yIAy6D/9LWINe0fp1onaLiSOQWE/Y1598cdHWxcR0wt3cdvoViSPY7hVMc30xZV6MyDFENN1Biw8RmOAA05WPnyKHUiasKbHpHWWtfikqTJUfmyEf361tLbAgFTIIkHsZ715Do7sHmO/sT6GtP0Hr5sxy1o/iXus/tL/AE71LJjvaGTN6FrhSkl0EBlMgiQRkEetZ/4o+JBYGy3Bun6hPdvf2rnUW3Q1hi8QoliAPU4H51QvdUsLzetj/cD/AArz7U9ZuPljPzyf+Ko3b5PP/NWWH7YrkejP1/Tf/Kp+Un+VRN8S6Yf+59lP9K86Jrk034Ym5HoR+JtN++fntaBXP/UWn/f/AP5NefUqP4om5M9jiq2r16WwZORHl7mrYFYz4otql1H3CGJETJHEz3AzXNjipPYzZp9NrUcSG++KuIKxOlDOQqsAI9cY/h2ohpdfctRncsAj91gcYzjiqSxL0FRbV0alRUqCpBZIjcpWc5/uD9K6BUHYyRzbXQlPWngVhkiA2654dWorhWtYeJXCVxlqyB69qqavXouCSPkYP37ULOzxvAyZ+tI5euBBLmP4/aso4TaREQWIPfP4Qflk/Wrmr6hukKoA98n70PYUVd3Z6jxviMWPFKE1fIzmq1B8T9YMgbWAxuABg5ng/f25qlrS0gNMCdokkKPQScUU67yhHIn55NDtY+4iTj1/v5iu6LvZ4vzMCw5pQT0gfSFTaezuYCY9Tz9h3oxZ6Uo4S5dfsoBC/cDJpjlAQUnipLe5TAGaIazpuoAlrTKPQDj6AzQwNFYxodN8TPYsmzbjdJIY5CAgeVR6zJ9p+2euOSZJknJJMkn1Jps1ytSMdmuUqVYwqUVc6b0y5fbbbExkk4UfM9uK1uj+DrQUeKzM0g+U7QI5X3+eKWU4x7CotmHVCeAT8qn/AEG7/wDHc/8Aq39K9PSwqTsULOMCOBGTTCal+b6Q6xhULWd+I9EhYfqUfdg5Kvk8g8f+a0dUeq2ZXcOUlhnBxkH7fcCpw0xbMh0roGqByhHoZAn19iK2Hw6WsOpvWl3YG53kjt5U4n7Gieh0L71RPMGEjsQPt/cGt10Xo6AHcktOZH2j86pJ2UxycXaAr/FFgYuYPcGWH5in2+saRsqEP+0E/aKNdd+FrV62QVG6DtaMj6ivIuq/Ct2zdITcwM7WHYjmff8ArWWO12Wfkf8AKPSf88siIQD5IBVTrers3Ar24DTDLESIw0DGCCPqK81/zLU6TaNTaaGAYbpBK+oPpWh6d1JLy77frBHdTzn71KcZIX8ql6CW+kpk1W8SotXqtiT6mPtn+YqVHT4uJ58ygvYzqnUI8orP+GWMwSTVqx53nt7+9Frot20kxP5/81Nzo91jjHx4qEVszbpBzUN65FT6m9JJNCeoajare38//FXwxt2xfkPKWDE5ewdr2LOVHp29px85ofbtM5gA85xwflzRD4euQzeUMTjM4J/a94j86J/53Ztlw1ti4wDIg+89j9xXb0fnOSTnJyfsg0PQigDvgD9qfL9ZrTWr+1D+stcYIk/wuVkNb8UXnEHaFH7oIn55j8qBkzJNaibCvWtUzMZuI3/aIP5TQerG0o8EAlSJHIPeKr0QCpUorqrWMKKLdC6I2oJztRY3NHqeB6nB+1Xvh74XN4C5dlbRnHDtH08o9/atvp9MqKEQAKMACo5MqjpdhSKnR+nLp7exM5kseWPv8vSrZqTZTWWuVyvsqtELGmFaWpvImXdVHqxAH51UPWLP70/JWI+4FFRb9BsPiodQkjJAHqSAM4zPzqwErO/E90FhaDQQNxHr6TVYK2RPTv8AD26l23/12yU3cggcflWxVSswv5c143/hn1UWbzWYAF3btYngj+oNeu/pDRH/AB9jQyaKxJ2vALLEZ4n++a8f/wAQ+qNb1SNZu/syyBoCkER9x/Ctl8XaxhZZV5IJnAiO8jivCPiLUkuw3SZ55/PvVMPQs1sMarTtqgz72uGMqT5hM/hkRHyAqp04vpSzIQQQAd4YcHhowfn2k0H6R1VrTgg+1bYX7WotsMBsT8z3jvkRVX+xaCXTNYLy71x2I7qfQ/1qt8QmDb+TH7kf0rL9L6i+jvbXEo2CBkgev0n+Nav4iAZbVxSCp3CfnBH865c0a6PtfBSS8uN/sEC4Rwf7FNuXCTJNcIpjd/UcVzxgrPezlSshvMSO/BrMdT1O9sTEcHsf7NaDVYHlk+hHPyoAdITcCck8f0Pviu+CpHhfmc85z4sZoNQUJjuM1VvGSTVvU2tpqqwqlnwmRgUS6PoRdcKZ8x2gjsY5+VUUSeKvWZVQR69pnj17VgIJ6XSbxc1czs85GM4Izx/fas1FbX/0/r7ulXwdJde0/m3Kktg4gAzGOYzWW1XTL1v/AFLVxP8AuRl/iKyYWiK1dAnAOI9wfWjnw3rLFou9xFb8JXIBUgkkDcYI498D3oAqGa1nRfgO9dUNcItKcgMCXI9dv7P1oSarYEmEn+MbeAltmJ4yM/KBJq/a1eraNulCz3uOF/IZFFuj/DVjTZRSX7u2W+nZfkBRPwq524rpDpMz/wCiapubtlB6KhZh8ixpv+Sk/wCpevXPYsEX7IAfzrSC2K4bNTt+hqM1Z6Pat5RBJ5J8zH6tJqfwqLvp6j/Rq1N+wEhtV5/8d6ZrepDZi4kiO23BH5j716WbdA/jHpni6ZiBLW/1ij1geYfUT9qeDpjOGjz/AKNriLqMDkEfxr6M6Xq/Eto/cqD7e+K+XrbFSCO2RXqfTPi19Pb07Mp8GMuMqRPB9Dmq5I2hIumegde0gZSAMnHtXkXx78KtZHjICV/bj9k+vy969J1/xppQJF23kYM8x/PNBtd1fxdBcuY81pgJ9wYmanFSiGTTPEKKdL6gUYEZ+sf3mhjU/TzP9/33rpEC/U9VJRxO8FZwYwJkV6L8PaT9J0ADAA7n2kDaPK52mO3096qdH+CNltL4voWNpiUZHIAdcMAMgAGJPqaMaK/csoibVIVMqoIUDnyzEcg5rlyZIyVI6sDnjmprtGOuoVJVgQwwQfamMK2vUemWtWAyt4d4YMq0GOzYntgj35rM6jo2oTPhMy8brf6xfusx9YNcyW9Hu/G+Tw54Lk6fsE3EwBzRTonw2motsxBV90pcHKxzI42k/wAMVXTp91mAFtxPqpk/9qxLfQVsehM6DwhYZEQZJBVj+LzEHkn0EgQa6OdI+J8xPFNKMNswvVfhHULuOw3BzuSD65K/i/KsdqbZVipBBHIIII+YMV9Dbe4k945OO1ed9Q+Ebz7NRfWDey+8wRIxESeIifSnhmvs83PHXR57YuAHzCfqB969K+FPhWy6jValydKihnAAT32T3Hcxnj1rvw70VbFwum247W5CBRACiSWB+R5j5Gmf4l9eZgmn0ysumUTMRv7nAgY7+9M52+KBGNK2Dus/4j625eY6e89m3PlS2AAqiAMRRfofxL1e84UqbqDk37S7R/uYD8qKfA/w5bsWUumGe4gYyAYJExWkZo4pHJdJBUb2Cv8AJrZK3L9uw14ZJt21RM+gGWI9ST7Vede9R6nXIg87AfOqul6zZuGEuKT7GaSmxtIsGmMalFstwCfftVe5gx/DNADTH7qkQ1VBp6tTAROwFRkU0vXN1YzLEVG3p2qwlssYGaguJQrYWzyb4o6E2numAfCaSh5AH7hPqKH/AOY3fCFgsfDncB717I1gEQRIPIPB9qG6H4N05YbbcsCSNxYgckDbMED3HarLIq2T4NukeTuWHMg/I1avXNSlpVYXBaPnWQQnz9D969Q+Ieg6dmG+3uRrdwqykqQ1oAMoPckDE4PvUnUdG0L4RLbFhlyyMMZxA59D3xQeZFH48l2eN2tOzEwre8DI+foK2PwB0EXLm+5Yu3rYwu1X2Bxkb9vmPAx75rU/DyWtOTcNtVuEHeWW9dut8oO0Ak+g4ou3WvEV2si5bRZJZgNtxvRcwOI9qnPPapIMcO+xn6VdZPKCUQ7Fsr2Cx5No/E0DHu3AFOhARuL2jB3IFLbjgqBbJlGIjyhu5wOCMvdRbfcNtWtAiSZYeZJzuBwDIwJj35qs+g1SFWdWiVIZAGSf+op+Gcc1FIryNBY6za5Oj2AjLuwsntH4Elj8ifrXbXxTp93+myzjd4jGf/vAPHeTg0H1FgNcFwwWaIYEx+yf1bKQXAP7tWNGrGfEvWWBmUuKSJOeCYAnOAO9ZtGUWE9Vd0twA2/GBEQyKzsD6kx3j5Vcu6cnKG2+M5AmeJU4AmZg4+oqLQ2LKg+WyEyYtvuOB+6R79z2xVd+oQvh2mKPtH+t5iABhQGI4mZ9ZOcATb3oo1SJTrBbhPISPMSwCq20idqKJwCI3R3NV7usAUyzXCdxVntnJVCSyFgBuHtMVBotU21UuXrT38hCLoYZzKknmYhc8cDkgup6W4ri5eYkg7lIDMSOGVlAO2TAx2PyqijZPkHLfU7KoQLDEsMbhEDuG75nv9aX6YLgYhkAjIS2BAIOO+Pc+uaz1np4dwZZ1K/iJ2qoEEMxbE4n6H5VNodEVB2XrQg4i4NhUcHKRuyDiR700YRW2xZTcguvUFRALUkjB3SRgwdgQbYn59vWar6zr+0HaoI/eDYHuQ0enYmiY6Og2vvtLc52od1txOWCSNkx2MYMCuumkSWQAt+MKVlZwCQow4wpAwv4uaymroDg6sz9u7p7yFbysdywT+G6RyTmSFyOIjHNMb4c01j9aiai4rQpVSGujcceGNoMMYG6DHHcEjbtoI7XHddpYnbAfaXMkGBgSOYx2Aorp+s27IVJeFwVRdzuP+kkRGfwr7CqNP0xE17QUfVbXNuB5YWJZgDtBZRg7ipME+oIxU9skiSpHpwcfKqmssm2wa2gg7pfxBJAgqVBbdsZT/tKkH1L9F1AOfTzNPBBgiBg85P2FLxSWguVvZYCV2KlXjn++aa1GwUiNq5FdY0wvWsAYs3NswBPqe0gj+dMu54GfUx9sAD61GlSAVnGxlKuyKR78TXBqwpi2ZfsB/ORjmpmiDPHPrxTFsDdwRIU7ZxwfXjBzHoKXfQddoE6+84tksDs3L5ioZYHlJ2wZwYInIMwapWrqeFcVrjE3IJbc7YBJgAickrPsK093bcJQkRjcBlhz2yexyah6lp1S2SVLSCQORExkcgAYz6mKHGkU/I27KABvKGugA7/ACumJR9zncOGGSIBk57jNG14blfFRVVQfCZWO9BgHcshWPEyAc4NGl1dvbbLIArNcO2WAJEBT5O/OKr3NRpRA/RAc7Ttut3JAyTwdvFI1WhuX2Vdb0aX/VEXAwAXcxJVhuBWGMKCCImInvE1bZtVauvdto24ohcSdgaIJ27ok7THak9zSq8HT6m3vwQr70IEDzllIEY5M1SNhGOwHUbwZ8zIwHZTAyDzjn24rP8AYqdhVdM90Eavp7MI3F7a3LTE+6/tH60NufDitDpqW8EGWt37bb1GMLI/HAMAD61LZ0+wqb1x15YBrwQgdh4dptx+YMCrdzrlu6fDkPcVWFvxXKBt0eQlpOYw0jON2a1/QP5Klzo5d4Sy4Ktvg3IOWMjYmAp4Mk/OqjdFC3N1wXS0TiV9SeMKBjjnPFdv6y5eBtXfF0zBvKswGEZBYLJgxkk8/iqqt97STdunczfqthJAEGXZiTK8ATMmaKT9htIK27FhbbK21ict4wOxJBgKqKrR7gzPHuRTX2QoPi2CgjaSGXaYMkM9syD77vnWV1DM6QwZpETxcM+h4Jx/4or0TQ21DWLgPgMi8jzKYyuMNO7kcH701a2Kn9E1/W77bi0wcLjBUKY5bYBG4DEjBngUM6fp1Ad7NoWiFabqrutgGMhWlU7fhEntRWx0nTadWPjs6qJgYcAHcRIycgSPb0oY/W3dfC8b9Up8oRQpJ5lzHp6959KKVewSd9FPp1geJdZNRO+y/m/Wl1YAAMN8k9+8cCPQnadG2hWnyrscr4SBvOw2hjgELx279ooPbc2mXKuUMOAAfIyOo3KOeRnPlH1yq6u4DCswUehVgZIyVyAfl7U/HkK2bf8AyzSXrfiJqWsbgQfLvQHue5WOYPAqfQfCjbD+i6jT37gPZhKzg7UckKY9fU+0ZdetG4pS5ZtMTIVlDplhG7ytBMhcCJMUF/TLvhq6NDoWXccXcRDSCM4bn0oxhIDZsNfoLqaNxcW4NRuPhqG8xmC5cd4M7TgnceMSB6XfuXrCbvx+ZSYgiDtmSMPHE8zWu6L1s6zTjC/pSAyn4RcJlmt+0jzLxww7UNu6lbyzaIbYfPYvIt7w8n/TLQwMgEEtIjmgnWmBpvYDtfEq6Qi0S9wrPiZIC8Qq7l3MBnJArUaLrCXUD2yCDzByPnWN1/V9K902tXpwNrgC5ZvSQCTJY7nA7ErOPaK7pbWksX3Rb+osurFXS4qlMd9yc+vEmquCexFI2ZemG5UHTuo2rpZEuI5WMoSQRHaQPtRDwKnVDWEVau7qS2TtBnkx9zHPH0pC1mJ9IwcyYAigMdD1PeueYxxj8lA/lUFuyTwZxPcepxPPBqbwH9B85FCjENvTD9obycMwEEiTHHpOKkN5ip2lXIlfMBkAj2wM1Et+pnYTvQGCIcc7e6t6kfiE+9LJb2PFtdArrd0m4lnYDtBUhT5iWafxYzzU2t0xUeW4ikBSrXdzNyTCqpkkEDGe1d6jbtXLZuKw3qYJjuwkZmcbT2p2k1UgMwDXFAIYj77R2Mbs8+9bkjJPoz+qS74ZDInlJAa6WksoX9kAEgbgYggGZnmpv0hxIZwpHlL45KyqAfLPqM+oqbqHU1ZiDgA9lJJME7VGSBwCR6jjEDNZq5hSNxUkwFHbLN79x8lFK7bH0iK+18lV8NGbcASCAqgDJ37yoMmJ55ol/klrUbd1xPEQMA6vuUYwt1l/AfpEDmhgclTyqjACqgA2z5ZIyMgknuTHtOmlPla4xVCGhbYW2zAEeXdiCQVJPMQPWmaB/IQ01m94oS/vtoq7sw1uBElTDKV7AZkAVPd1di+xmyAsQGANtjtOPLBXaBEDn1yc96d1YsSjIGstnwSd4EGPxTKOOZH59prvTLbBjpbpS4WlUvwCPe2Y8wnMHmM0tisG67pZd0e1qwgE+Xyi4PqrbRPaYNWdb1W6L/hLp7pRnLFjhUXgBCAZj1JntQbq3TjpjdZbTp+2NxAt+c7QqgTgZyW7Cqdy/em0bZAY20bw3WVyTmMrPbg8VRJMDtdGhtWZG/8A07jGXDESdylIfJEwW4PJ7xQl+juk7nULJO4b8QcMG27ZIOQTGDxVXxANm+2i7wc2XKKeO0lQZ4EDg+taFdQ6BYLnYdxQENjdBdZAkY8w7buPTXRqsFWUcoCvhswP4gysCNrhg3nK+mRHegfU9JDKSpBGWb9k8Hyge38Ca3t/R6Vy/h7bVz9sQbeSGAP7o/FmOcVlerdFdYN6Utjhwpa0RjBZAWGBEkfL1p4yQtMAaXVNbxcJZQy7sDyiYBPqREyM+s4okbVsOU3AOQcHxATLbhDCQM/Lmp1tOieeWBJ2uu10IzgMO/sc03UaS3fKOrfrAodLg3ASpnay4ET6j60zkrBQ2xobh81trkeVlazcR8+gQEMD88fwo0W8bc6KLepcDeShQvGQwHEzyvpxWc6p0u4bjbGKKrvcZseVIWFUDkgm5A74qPRdOIuKxLqcsN7EudvsJAn3M8UHTV2ZE/W/h61dW9ehhdCmUSILAjzR7LulecUO+MunBjauW7iMzWxbYkhGZ7QUGZgB9rW8dwQQM1q7nUCli214kg3nSVzEW12lu5OSJ5yIoD1vps6a8BJCql+2ckHafDfJzOx1kHP6tfemhJ+xJIxmm1b2bgZCVdf7g+tei9O/xAsm2PGG1+4AJHzxXmBpbqs4pk02j6AVjjPeu3HOcmlSrkLnbTn1P39xXWYxyaVKsMMWnM5CXCCQQUgjBHnXilSpZBiC/jK0qafUhFCgXRG0BY/XkdvbFN+ETut2d3m+ef8A3UHf2rlKh6/sK7COuthbflAGTwI7D+tZrpA3C7uz5bHOeXM/elSoIIT6ag9Bx6e5q5p1DKhYSdvJyfwzSpVOQTPddvMHEMeD3PrTbbHGT6fSWxSpVVdCMM9KckW0JJRrYDKTKkYwV4P4j9zQrpP4bJ7jYJ7xt4n0pUqPoz7EiDxWWBt8NxtjEBUxHFFug5tKTzuTPfkjmlSoS6GREiABoA8o8vtFyBHpFaTofmAVsrujacrAnEcRgVylUvY0TPadALtxQAFMSIwYnkd6wdxiFABx4hEdolsfLApUq6o9ETbXhIM5lVmczIMz60J69fYWmhmwpjJ9BSpUImZc6koNmCMeNbEds6YTQnUMf0S8O3h3cfVf6mlSpo/6aZ54/wDKm0qVdRzH/9k="/>
          <p:cNvSpPr>
            <a:spLocks noChangeAspect="1" noChangeArrowheads="1"/>
          </p:cNvSpPr>
          <p:nvPr/>
        </p:nvSpPr>
        <p:spPr bwMode="auto">
          <a:xfrm>
            <a:off x="1676400" y="1531938"/>
            <a:ext cx="304800" cy="304800"/>
          </a:xfrm>
          <a:prstGeom prst="rect">
            <a:avLst/>
          </a:prstGeom>
          <a:noFill/>
          <a:ln w="9525">
            <a:noFill/>
            <a:miter lim="800000"/>
            <a:headEnd/>
            <a:tailEnd/>
          </a:ln>
        </p:spPr>
        <p:txBody>
          <a:bodyPr/>
          <a:lstStyle/>
          <a:p>
            <a:endParaRPr lang="en-GB"/>
          </a:p>
        </p:txBody>
      </p:sp>
      <p:sp>
        <p:nvSpPr>
          <p:cNvPr id="4114" name="AutoShape 36" descr="data:image/jpeg;base64,/9j/4AAQSkZJRgABAQAAAQABAAD/2wCEAAkGBxQTEhQUEhQUFhQWFxgWGBcXGBgXFRgcFxQYGBwXFxgcHCogGBolHxUYIjMhJSkrLi4uGh8zODMtNygtLisBCgoKDg0OGhAQGiwkIBwsLCwsLiwsLCwsLCwsLCwsLCwsLCwsLCwsLCwsLCwsLCwsLCwsLCwsLCwsLCwsLCwsN//AABEIAJIA3AMBIgACEQEDEQH/xAAcAAABBQEBAQAAAAAAAAAAAAAFAAIDBAYBBwj/xAA+EAACAQMDAgQEAggFAwUBAAABAhEAAyEEEjEFQRMiUWEGcYGRMqEUI0JSscHR8AcVM4LhYnLxFkNTkrKi/8QAGwEAAwEBAQEBAAAAAAAAAAAAAQIDAAQGBQf/xAAlEQACAgICAgICAwEAAAAAAAAAAQIRAyESMQRBBVETYXGBwWL/2gAMAwEAAhEDEQA/ABANPDU3ZXdlcfJi8EO310PTYroFazOBIGrs1wCnha1g4DC1dBp5SuqlK2HgMiuxUgFOC1g8CHbQrW9ARgdnlJ59DmeO1HAlcZKyk0Mo0eadX6c1kgMvHeZU/bmqWlS20728xOBwPrXql7Sq6lWAIPY1hPiH4YazNy1JTuP2lrohlT7DTK9vSRAyPQj+Q/5q6WYL+tUlf3wpx86zKatgIk8Ed+/1q7o+p7fsBEY95xmrJitGw+H7625SQVY7lccScbT6dq0DCsJpgrZssFx5re6M+gn+FHOm9bjy3ZgYkiHXidw5I96jlx3tGS+w4aVdWCJGQcgjg/WnAVzB4Ii20jU22mlaJuBAajapmWmEUAcCE001KRTYrWNwRC1M21MRTKaxlFF0CkwroFOiksJDtpyinEVwLWszRKop4FNWpVFCzJHIpRUhFN21hqG09RTYpwNGzUPFNcmDksP3SYHyEcGlNdFZSaA0MtMCoj/n5H3FdZJqvrEKy6/7h6j1HuKh0PVUbBOZ57n6VXjy2haaV+jMfFXwxAN2yIAy6D/9LWINe0fp1onaLiSOQWE/Y1598cdHWxcR0wt3cdvoViSPY7hVMc30xZV6MyDFENN1Biw8RmOAA05WPnyKHUiasKbHpHWWtfikqTJUfmyEf361tLbAgFTIIkHsZ715Do7sHmO/sT6GtP0Hr5sxy1o/iXus/tL/AE71LJjvaGTN6FrhSkl0EBlMgiQRkEetZ/4o+JBYGy3Bun6hPdvf2rnUW3Q1hi8QoliAPU4H51QvdUsLzetj/cD/AArz7U9ZuPljPzyf+Ko3b5PP/NWWH7YrkejP1/Tf/Kp+Un+VRN8S6Yf+59lP9K86Jrk034Ym5HoR+JtN++fntaBXP/UWn/f/AP5NefUqP4om5M9jiq2r16WwZORHl7mrYFYz4otql1H3CGJETJHEz3AzXNjipPYzZp9NrUcSG++KuIKxOlDOQqsAI9cY/h2ohpdfctRncsAj91gcYzjiqSxL0FRbV0alRUqCpBZIjcpWc5/uD9K6BUHYyRzbXQlPWngVhkiA2654dWorhWtYeJXCVxlqyB69qqavXouCSPkYP37ULOzxvAyZ+tI5euBBLmP4/aso4TaREQWIPfP4Qflk/Wrmr6hukKoA98n70PYUVd3Z6jxviMWPFKE1fIzmq1B8T9YMgbWAxuABg5ng/f25qlrS0gNMCdokkKPQScUU67yhHIn55NDtY+4iTj1/v5iu6LvZ4vzMCw5pQT0gfSFTaezuYCY9Tz9h3oxZ6Uo4S5dfsoBC/cDJpjlAQUnipLe5TAGaIazpuoAlrTKPQDj6AzQwNFYxodN8TPYsmzbjdJIY5CAgeVR6zJ9p+2euOSZJknJJMkn1Jps1ytSMdmuUqVYwqUVc6b0y5fbbbExkk4UfM9uK1uj+DrQUeKzM0g+U7QI5X3+eKWU4x7CotmHVCeAT8qn/AEG7/wDHc/8Aq39K9PSwqTsULOMCOBGTTCal+b6Q6xhULWd+I9EhYfqUfdg5Kvk8g8f+a0dUeq2ZXcOUlhnBxkH7fcCpw0xbMh0roGqByhHoZAn19iK2Hw6WsOpvWl3YG53kjt5U4n7Gieh0L71RPMGEjsQPt/cGt10Xo6AHcktOZH2j86pJ2UxycXaAr/FFgYuYPcGWH5in2+saRsqEP+0E/aKNdd+FrV62QVG6DtaMj6ivIuq/Ct2zdITcwM7WHYjmff8ArWWO12Wfkf8AKPSf88siIQD5IBVTrers3Ar24DTDLESIw0DGCCPqK81/zLU6TaNTaaGAYbpBK+oPpWh6d1JLy77frBHdTzn71KcZIX8ql6CW+kpk1W8SotXqtiT6mPtn+YqVHT4uJ58ygvYzqnUI8orP+GWMwSTVqx53nt7+9Frot20kxP5/81Nzo91jjHx4qEVszbpBzUN65FT6m9JJNCeoajare38//FXwxt2xfkPKWDE5ewdr2LOVHp29px85ofbtM5gA85xwflzRD4euQzeUMTjM4J/a94j86J/53Ztlw1ti4wDIg+89j9xXb0fnOSTnJyfsg0PQigDvgD9qfL9ZrTWr+1D+stcYIk/wuVkNb8UXnEHaFH7oIn55j8qBkzJNaibCvWtUzMZuI3/aIP5TQerG0o8EAlSJHIPeKr0QCpUorqrWMKKLdC6I2oJztRY3NHqeB6nB+1Xvh74XN4C5dlbRnHDtH08o9/atvp9MqKEQAKMACo5MqjpdhSKnR+nLp7exM5kseWPv8vSrZqTZTWWuVyvsqtELGmFaWpvImXdVHqxAH51UPWLP70/JWI+4FFRb9BsPiodQkjJAHqSAM4zPzqwErO/E90FhaDQQNxHr6TVYK2RPTv8AD26l23/12yU3cggcflWxVSswv5c143/hn1UWbzWYAF3btYngj+oNeu/pDRH/AB9jQyaKxJ2vALLEZ4n++a8f/wAQ+qNb1SNZu/syyBoCkER9x/Ctl8XaxhZZV5IJnAiO8jivCPiLUkuw3SZ55/PvVMPQs1sMarTtqgz72uGMqT5hM/hkRHyAqp04vpSzIQQQAd4YcHhowfn2k0H6R1VrTgg+1bYX7WotsMBsT8z3jvkRVX+xaCXTNYLy71x2I7qfQ/1qt8QmDb+TH7kf0rL9L6i+jvbXEo2CBkgev0n+Nav4iAZbVxSCp3CfnBH865c0a6PtfBSS8uN/sEC4Rwf7FNuXCTJNcIpjd/UcVzxgrPezlSshvMSO/BrMdT1O9sTEcHsf7NaDVYHlk+hHPyoAdITcCck8f0Pviu+CpHhfmc85z4sZoNQUJjuM1VvGSTVvU2tpqqwqlnwmRgUS6PoRdcKZ8x2gjsY5+VUUSeKvWZVQR69pnj17VgIJ6XSbxc1czs85GM4Izx/fas1FbX/0/r7ulXwdJde0/m3Kktg4gAzGOYzWW1XTL1v/AFLVxP8AuRl/iKyYWiK1dAnAOI9wfWjnw3rLFou9xFb8JXIBUgkkDcYI498D3oAqGa1nRfgO9dUNcItKcgMCXI9dv7P1oSarYEmEn+MbeAltmJ4yM/KBJq/a1eraNulCz3uOF/IZFFuj/DVjTZRSX7u2W+nZfkBRPwq524rpDpMz/wCiapubtlB6KhZh8ixpv+Sk/wCpevXPYsEX7IAfzrSC2K4bNTt+hqM1Z6Pat5RBJ5J8zH6tJqfwqLvp6j/Rq1N+wEhtV5/8d6ZrepDZi4kiO23BH5j716WbdA/jHpni6ZiBLW/1ij1geYfUT9qeDpjOGjz/AKNriLqMDkEfxr6M6Xq/Eto/cqD7e+K+XrbFSCO2RXqfTPi19Pb07Mp8GMuMqRPB9Dmq5I2hIumegde0gZSAMnHtXkXx78KtZHjICV/bj9k+vy969J1/xppQJF23kYM8x/PNBtd1fxdBcuY81pgJ9wYmanFSiGTTPEKKdL6gUYEZ+sf3mhjU/TzP9/33rpEC/U9VJRxO8FZwYwJkV6L8PaT9J0ADAA7n2kDaPK52mO3096qdH+CNltL4voWNpiUZHIAdcMAMgAGJPqaMaK/csoibVIVMqoIUDnyzEcg5rlyZIyVI6sDnjmprtGOuoVJVgQwwQfamMK2vUemWtWAyt4d4YMq0GOzYntgj35rM6jo2oTPhMy8brf6xfusx9YNcyW9Hu/G+Tw54Lk6fsE3EwBzRTonw2motsxBV90pcHKxzI42k/wAMVXTp91mAFtxPqpk/9qxLfQVsehM6DwhYZEQZJBVj+LzEHkn0EgQa6OdI+J8xPFNKMNswvVfhHULuOw3BzuSD65K/i/KsdqbZVipBBHIIII+YMV9Dbe4k945OO1ed9Q+Ebz7NRfWDey+8wRIxESeIifSnhmvs83PHXR57YuAHzCfqB969K+FPhWy6jValydKihnAAT32T3Hcxnj1rvw70VbFwum247W5CBRACiSWB+R5j5Gmf4l9eZgmn0ysumUTMRv7nAgY7+9M52+KBGNK2Dus/4j625eY6e89m3PlS2AAqiAMRRfofxL1e84UqbqDk37S7R/uYD8qKfA/w5bsWUumGe4gYyAYJExWkZo4pHJdJBUb2Cv8AJrZK3L9uw14ZJt21RM+gGWI9ST7Vede9R6nXIg87AfOqul6zZuGEuKT7GaSmxtIsGmMalFstwCfftVe5gx/DNADTH7qkQ1VBp6tTAROwFRkU0vXN1YzLEVG3p2qwlssYGaguJQrYWzyb4o6E2numAfCaSh5AH7hPqKH/AOY3fCFgsfDncB717I1gEQRIPIPB9qG6H4N05YbbcsCSNxYgckDbMED3HarLIq2T4NukeTuWHMg/I1avXNSlpVYXBaPnWQQnz9D969Q+Ieg6dmG+3uRrdwqykqQ1oAMoPckDE4PvUnUdG0L4RLbFhlyyMMZxA59D3xQeZFH48l2eN2tOzEwre8DI+foK2PwB0EXLm+5Yu3rYwu1X2Bxkb9vmPAx75rU/DyWtOTcNtVuEHeWW9dut8oO0Ak+g4ou3WvEV2si5bRZJZgNtxvRcwOI9qnPPapIMcO+xn6VdZPKCUQ7Fsr2Cx5No/E0DHu3AFOhARuL2jB3IFLbjgqBbJlGIjyhu5wOCMvdRbfcNtWtAiSZYeZJzuBwDIwJj35qs+g1SFWdWiVIZAGSf+op+Gcc1FIryNBY6za5Oj2AjLuwsntH4Elj8ifrXbXxTp93+myzjd4jGf/vAPHeTg0H1FgNcFwwWaIYEx+yf1bKQXAP7tWNGrGfEvWWBmUuKSJOeCYAnOAO9ZtGUWE9Vd0twA2/GBEQyKzsD6kx3j5Vcu6cnKG2+M5AmeJU4AmZg4+oqLQ2LKg+WyEyYtvuOB+6R79z2xVd+oQvh2mKPtH+t5iABhQGI4mZ9ZOcATb3oo1SJTrBbhPISPMSwCq20idqKJwCI3R3NV7usAUyzXCdxVntnJVCSyFgBuHtMVBotU21UuXrT38hCLoYZzKknmYhc8cDkgup6W4ri5eYkg7lIDMSOGVlAO2TAx2PyqijZPkHLfU7KoQLDEsMbhEDuG75nv9aX6YLgYhkAjIS2BAIOO+Pc+uaz1np4dwZZ1K/iJ2qoEEMxbE4n6H5VNodEVB2XrQg4i4NhUcHKRuyDiR700YRW2xZTcguvUFRALUkjB3SRgwdgQbYn59vWar6zr+0HaoI/eDYHuQ0enYmiY6Og2vvtLc52od1txOWCSNkx2MYMCuumkSWQAt+MKVlZwCQow4wpAwv4uaymroDg6sz9u7p7yFbysdywT+G6RyTmSFyOIjHNMb4c01j9aiai4rQpVSGujcceGNoMMYG6DHHcEjbtoI7XHddpYnbAfaXMkGBgSOYx2Aorp+s27IVJeFwVRdzuP+kkRGfwr7CqNP0xE17QUfVbXNuB5YWJZgDtBZRg7ipME+oIxU9skiSpHpwcfKqmssm2wa2gg7pfxBJAgqVBbdsZT/tKkH1L9F1AOfTzNPBBgiBg85P2FLxSWguVvZYCV2KlXjn++aa1GwUiNq5FdY0wvWsAYs3NswBPqe0gj+dMu54GfUx9sAD61GlSAVnGxlKuyKR78TXBqwpi2ZfsB/ORjmpmiDPHPrxTFsDdwRIU7ZxwfXjBzHoKXfQddoE6+84tksDs3L5ioZYHlJ2wZwYInIMwapWrqeFcVrjE3IJbc7YBJgAickrPsK093bcJQkRjcBlhz2yexyah6lp1S2SVLSCQORExkcgAYz6mKHGkU/I27KABvKGugA7/ACumJR9zncOGGSIBk57jNG14blfFRVVQfCZWO9BgHcshWPEyAc4NGl1dvbbLIArNcO2WAJEBT5O/OKr3NRpRA/RAc7Ttut3JAyTwdvFI1WhuX2Vdb0aX/VEXAwAXcxJVhuBWGMKCCImInvE1bZtVauvdto24ohcSdgaIJ27ok7THak9zSq8HT6m3vwQr70IEDzllIEY5M1SNhGOwHUbwZ8zIwHZTAyDzjn24rP8AYqdhVdM90Eavp7MI3F7a3LTE+6/tH60NufDitDpqW8EGWt37bb1GMLI/HAMAD61LZ0+wqb1x15YBrwQgdh4dptx+YMCrdzrlu6fDkPcVWFvxXKBt0eQlpOYw0jON2a1/QP5Klzo5d4Sy4Ktvg3IOWMjYmAp4Mk/OqjdFC3N1wXS0TiV9SeMKBjjnPFdv6y5eBtXfF0zBvKswGEZBYLJgxkk8/iqqt97STdunczfqthJAEGXZiTK8ATMmaKT9htIK27FhbbK21ict4wOxJBgKqKrR7gzPHuRTX2QoPi2CgjaSGXaYMkM9syD77vnWV1DM6QwZpETxcM+h4Jx/4or0TQ21DWLgPgMi8jzKYyuMNO7kcH701a2Kn9E1/W77bi0wcLjBUKY5bYBG4DEjBngUM6fp1Ad7NoWiFabqrutgGMhWlU7fhEntRWx0nTadWPjs6qJgYcAHcRIycgSPb0oY/W3dfC8b9Up8oRQpJ5lzHp6959KKVewSd9FPp1geJdZNRO+y/m/Wl1YAAMN8k9+8cCPQnadG2hWnyrscr4SBvOw2hjgELx279ooPbc2mXKuUMOAAfIyOo3KOeRnPlH1yq6u4DCswUehVgZIyVyAfl7U/HkK2bf8AyzSXrfiJqWsbgQfLvQHue5WOYPAqfQfCjbD+i6jT37gPZhKzg7UckKY9fU+0ZdetG4pS5ZtMTIVlDplhG7ytBMhcCJMUF/TLvhq6NDoWXccXcRDSCM4bn0oxhIDZsNfoLqaNxcW4NRuPhqG8xmC5cd4M7TgnceMSB6XfuXrCbvx+ZSYgiDtmSMPHE8zWu6L1s6zTjC/pSAyn4RcJlmt+0jzLxww7UNu6lbyzaIbYfPYvIt7w8n/TLQwMgEEtIjmgnWmBpvYDtfEq6Qi0S9wrPiZIC8Qq7l3MBnJArUaLrCXUD2yCDzByPnWN1/V9K902tXpwNrgC5ZvSQCTJY7nA7ErOPaK7pbWksX3Rb+osurFXS4qlMd9yc+vEmquCexFI2ZemG5UHTuo2rpZEuI5WMoSQRHaQPtRDwKnVDWEVau7qS2TtBnkx9zHPH0pC1mJ9IwcyYAigMdD1PeueYxxj8lA/lUFuyTwZxPcepxPPBqbwH9B85FCjENvTD9obycMwEEiTHHpOKkN5ip2lXIlfMBkAj2wM1Et+pnYTvQGCIcc7e6t6kfiE+9LJb2PFtdArrd0m4lnYDtBUhT5iWafxYzzU2t0xUeW4ikBSrXdzNyTCqpkkEDGe1d6jbtXLZuKw3qYJjuwkZmcbT2p2k1UgMwDXFAIYj77R2Mbs8+9bkjJPoz+qS74ZDInlJAa6WksoX9kAEgbgYggGZnmpv0hxIZwpHlL45KyqAfLPqM+oqbqHU1ZiDgA9lJJME7VGSBwCR6jjEDNZq5hSNxUkwFHbLN79x8lFK7bH0iK+18lV8NGbcASCAqgDJ37yoMmJ55ol/klrUbd1xPEQMA6vuUYwt1l/AfpEDmhgclTyqjACqgA2z5ZIyMgknuTHtOmlPla4xVCGhbYW2zAEeXdiCQVJPMQPWmaB/IQ01m94oS/vtoq7sw1uBElTDKV7AZkAVPd1di+xmyAsQGANtjtOPLBXaBEDn1yc96d1YsSjIGstnwSd4EGPxTKOOZH59prvTLbBjpbpS4WlUvwCPe2Y8wnMHmM0tisG67pZd0e1qwgE+Xyi4PqrbRPaYNWdb1W6L/hLp7pRnLFjhUXgBCAZj1JntQbq3TjpjdZbTp+2NxAt+c7QqgTgZyW7Cqdy/em0bZAY20bw3WVyTmMrPbg8VRJMDtdGhtWZG/8A07jGXDESdylIfJEwW4PJ7xQl+juk7nULJO4b8QcMG27ZIOQTGDxVXxANm+2i7wc2XKKeO0lQZ4EDg+taFdQ6BYLnYdxQENjdBdZAkY8w7buPTXRqsFWUcoCvhswP4gysCNrhg3nK+mRHegfU9JDKSpBGWb9k8Hyge38Ca3t/R6Vy/h7bVz9sQbeSGAP7o/FmOcVlerdFdYN6Utjhwpa0RjBZAWGBEkfL1p4yQtMAaXVNbxcJZQy7sDyiYBPqREyM+s4okbVsOU3AOQcHxATLbhDCQM/Lmp1tOieeWBJ2uu10IzgMO/sc03UaS3fKOrfrAodLg3ASpnay4ET6j60zkrBQ2xobh81trkeVlazcR8+gQEMD88fwo0W8bc6KLepcDeShQvGQwHEzyvpxWc6p0u4bjbGKKrvcZseVIWFUDkgm5A74qPRdOIuKxLqcsN7EudvsJAn3M8UHTV2ZE/W/h61dW9ehhdCmUSILAjzR7LulecUO+MunBjauW7iMzWxbYkhGZ7QUGZgB9rW8dwQQM1q7nUCli214kg3nSVzEW12lu5OSJ5yIoD1vps6a8BJCql+2ckHafDfJzOx1kHP6tfemhJ+xJIxmm1b2bgZCVdf7g+tei9O/xAsm2PGG1+4AJHzxXmBpbqs4pk02j6AVjjPeu3HOcmlSrkLnbTn1P39xXWYxyaVKsMMWnM5CXCCQQUgjBHnXilSpZBiC/jK0qafUhFCgXRG0BY/XkdvbFN+ETut2d3m+ef8A3UHf2rlKh6/sK7COuthbflAGTwI7D+tZrpA3C7uz5bHOeXM/elSoIIT6ag9Bx6e5q5p1DKhYSdvJyfwzSpVOQTPddvMHEMeD3PrTbbHGT6fSWxSpVVdCMM9KckW0JJRrYDKTKkYwV4P4j9zQrpP4bJ7jYJ7xt4n0pUqPoz7EiDxWWBt8NxtjEBUxHFFug5tKTzuTPfkjmlSoS6GREiABoA8o8vtFyBHpFaTofmAVsrujacrAnEcRgVylUvY0TPadALtxQAFMSIwYnkd6wdxiFABx4hEdolsfLApUq6o9ETbXhIM5lVmczIMz60J69fYWmhmwpjJ9BSpUImZc6koNmCMeNbEds6YTQnUMf0S8O3h3cfVf6mlSpo/6aZ54/wDKm0qVdRzH/9k="/>
          <p:cNvSpPr>
            <a:spLocks noChangeAspect="1" noChangeArrowheads="1"/>
          </p:cNvSpPr>
          <p:nvPr/>
        </p:nvSpPr>
        <p:spPr bwMode="auto">
          <a:xfrm>
            <a:off x="1828800" y="1684338"/>
            <a:ext cx="304800" cy="304800"/>
          </a:xfrm>
          <a:prstGeom prst="rect">
            <a:avLst/>
          </a:prstGeom>
          <a:noFill/>
          <a:ln w="9525">
            <a:noFill/>
            <a:miter lim="800000"/>
            <a:headEnd/>
            <a:tailEnd/>
          </a:ln>
        </p:spPr>
        <p:txBody>
          <a:bodyPr/>
          <a:lstStyle/>
          <a:p>
            <a:endParaRPr lang="en-GB"/>
          </a:p>
        </p:txBody>
      </p:sp>
      <p:sp>
        <p:nvSpPr>
          <p:cNvPr id="4115" name="AutoShape 38" descr="data:image/jpeg;base64,/9j/4AAQSkZJRgABAQAAAQABAAD/2wCEAAkGBxQTEhQUEhQUFhQWFxgWGBcXGBgXFRgcFxQYGBwXFxgcHCogGBolHxUYIjMhJSkrLi4uGh8zODMtNygtLisBCgoKDg0OGhAQGiwkIBwsLCwsLiwsLCwsLCwsLCwsLCwsLCwsLCwsLCwsLCwsLCwsLCwsLCwsLCwsLCwsLCwsN//AABEIAJIA3AMBIgACEQEDEQH/xAAcAAABBQEBAQAAAAAAAAAAAAAFAAIDBAYBBwj/xAA+EAACAQMDAgQEAggFAwUBAAABAhEAAyEEEjEFQRMiUWEGcYGRMqEUI0JSscHR8AcVM4LhYnLxFkNTkrKi/8QAGwEAAwEBAQEBAAAAAAAAAAAAAQIDAAQGBQf/xAAlEQACAgICAgICAwEAAAAAAAAAAQIRAyESMQRBBVETYXGBwWL/2gAMAwEAAhEDEQA/ABANPDU3ZXdlcfJi8EO310PTYroFazOBIGrs1wCnha1g4DC1dBp5SuqlK2HgMiuxUgFOC1g8CHbQrW9ARgdnlJ59DmeO1HAlcZKyk0Mo0eadX6c1kgMvHeZU/bmqWlS20728xOBwPrXql7Sq6lWAIPY1hPiH4YazNy1JTuP2lrohlT7DTK9vSRAyPQj+Q/5q6WYL+tUlf3wpx86zKatgIk8Ed+/1q7o+p7fsBEY95xmrJitGw+H7625SQVY7lccScbT6dq0DCsJpgrZssFx5re6M+gn+FHOm9bjy3ZgYkiHXidw5I96jlx3tGS+w4aVdWCJGQcgjg/WnAVzB4Ii20jU22mlaJuBAajapmWmEUAcCE001KRTYrWNwRC1M21MRTKaxlFF0CkwroFOiksJDtpyinEVwLWszRKop4FNWpVFCzJHIpRUhFN21hqG09RTYpwNGzUPFNcmDksP3SYHyEcGlNdFZSaA0MtMCoj/n5H3FdZJqvrEKy6/7h6j1HuKh0PVUbBOZ57n6VXjy2haaV+jMfFXwxAN2yIAy6D/9LWINe0fp1onaLiSOQWE/Y1598cdHWxcR0wt3cdvoViSPY7hVMc30xZV6MyDFENN1Biw8RmOAA05WPnyKHUiasKbHpHWWtfikqTJUfmyEf361tLbAgFTIIkHsZ715Do7sHmO/sT6GtP0Hr5sxy1o/iXus/tL/AE71LJjvaGTN6FrhSkl0EBlMgiQRkEetZ/4o+JBYGy3Bun6hPdvf2rnUW3Q1hi8QoliAPU4H51QvdUsLzetj/cD/AArz7U9ZuPljPzyf+Ko3b5PP/NWWH7YrkejP1/Tf/Kp+Un+VRN8S6Yf+59lP9K86Jrk034Ym5HoR+JtN++fntaBXP/UWn/f/AP5NefUqP4om5M9jiq2r16WwZORHl7mrYFYz4otql1H3CGJETJHEz3AzXNjipPYzZp9NrUcSG++KuIKxOlDOQqsAI9cY/h2ohpdfctRncsAj91gcYzjiqSxL0FRbV0alRUqCpBZIjcpWc5/uD9K6BUHYyRzbXQlPWngVhkiA2654dWorhWtYeJXCVxlqyB69qqavXouCSPkYP37ULOzxvAyZ+tI5euBBLmP4/aso4TaREQWIPfP4Qflk/Wrmr6hukKoA98n70PYUVd3Z6jxviMWPFKE1fIzmq1B8T9YMgbWAxuABg5ng/f25qlrS0gNMCdokkKPQScUU67yhHIn55NDtY+4iTj1/v5iu6LvZ4vzMCw5pQT0gfSFTaezuYCY9Tz9h3oxZ6Uo4S5dfsoBC/cDJpjlAQUnipLe5TAGaIazpuoAlrTKPQDj6AzQwNFYxodN8TPYsmzbjdJIY5CAgeVR6zJ9p+2euOSZJknJJMkn1Jps1ytSMdmuUqVYwqUVc6b0y5fbbbExkk4UfM9uK1uj+DrQUeKzM0g+U7QI5X3+eKWU4x7CotmHVCeAT8qn/AEG7/wDHc/8Aq39K9PSwqTsULOMCOBGTTCal+b6Q6xhULWd+I9EhYfqUfdg5Kvk8g8f+a0dUeq2ZXcOUlhnBxkH7fcCpw0xbMh0roGqByhHoZAn19iK2Hw6WsOpvWl3YG53kjt5U4n7Gieh0L71RPMGEjsQPt/cGt10Xo6AHcktOZH2j86pJ2UxycXaAr/FFgYuYPcGWH5in2+saRsqEP+0E/aKNdd+FrV62QVG6DtaMj6ivIuq/Ct2zdITcwM7WHYjmff8ArWWO12Wfkf8AKPSf88siIQD5IBVTrers3Ar24DTDLESIw0DGCCPqK81/zLU6TaNTaaGAYbpBK+oPpWh6d1JLy77frBHdTzn71KcZIX8ql6CW+kpk1W8SotXqtiT6mPtn+YqVHT4uJ58ygvYzqnUI8orP+GWMwSTVqx53nt7+9Frot20kxP5/81Nzo91jjHx4qEVszbpBzUN65FT6m9JJNCeoajare38//FXwxt2xfkPKWDE5ewdr2LOVHp29px85ofbtM5gA85xwflzRD4euQzeUMTjM4J/a94j86J/53Ztlw1ti4wDIg+89j9xXb0fnOSTnJyfsg0PQigDvgD9qfL9ZrTWr+1D+stcYIk/wuVkNb8UXnEHaFH7oIn55j8qBkzJNaibCvWtUzMZuI3/aIP5TQerG0o8EAlSJHIPeKr0QCpUorqrWMKKLdC6I2oJztRY3NHqeB6nB+1Xvh74XN4C5dlbRnHDtH08o9/atvp9MqKEQAKMACo5MqjpdhSKnR+nLp7exM5kseWPv8vSrZqTZTWWuVyvsqtELGmFaWpvImXdVHqxAH51UPWLP70/JWI+4FFRb9BsPiodQkjJAHqSAM4zPzqwErO/E90FhaDQQNxHr6TVYK2RPTv8AD26l23/12yU3cggcflWxVSswv5c143/hn1UWbzWYAF3btYngj+oNeu/pDRH/AB9jQyaKxJ2vALLEZ4n++a8f/wAQ+qNb1SNZu/syyBoCkER9x/Ctl8XaxhZZV5IJnAiO8jivCPiLUkuw3SZ55/PvVMPQs1sMarTtqgz72uGMqT5hM/hkRHyAqp04vpSzIQQQAd4YcHhowfn2k0H6R1VrTgg+1bYX7WotsMBsT8z3jvkRVX+xaCXTNYLy71x2I7qfQ/1qt8QmDb+TH7kf0rL9L6i+jvbXEo2CBkgev0n+Nav4iAZbVxSCp3CfnBH865c0a6PtfBSS8uN/sEC4Rwf7FNuXCTJNcIpjd/UcVzxgrPezlSshvMSO/BrMdT1O9sTEcHsf7NaDVYHlk+hHPyoAdITcCck8f0Pviu+CpHhfmc85z4sZoNQUJjuM1VvGSTVvU2tpqqwqlnwmRgUS6PoRdcKZ8x2gjsY5+VUUSeKvWZVQR69pnj17VgIJ6XSbxc1czs85GM4Izx/fas1FbX/0/r7ulXwdJde0/m3Kktg4gAzGOYzWW1XTL1v/AFLVxP8AuRl/iKyYWiK1dAnAOI9wfWjnw3rLFou9xFb8JXIBUgkkDcYI498D3oAqGa1nRfgO9dUNcItKcgMCXI9dv7P1oSarYEmEn+MbeAltmJ4yM/KBJq/a1eraNulCz3uOF/IZFFuj/DVjTZRSX7u2W+nZfkBRPwq524rpDpMz/wCiapubtlB6KhZh8ixpv+Sk/wCpevXPYsEX7IAfzrSC2K4bNTt+hqM1Z6Pat5RBJ5J8zH6tJqfwqLvp6j/Rq1N+wEhtV5/8d6ZrepDZi4kiO23BH5j716WbdA/jHpni6ZiBLW/1ij1geYfUT9qeDpjOGjz/AKNriLqMDkEfxr6M6Xq/Eto/cqD7e+K+XrbFSCO2RXqfTPi19Pb07Mp8GMuMqRPB9Dmq5I2hIumegde0gZSAMnHtXkXx78KtZHjICV/bj9k+vy969J1/xppQJF23kYM8x/PNBtd1fxdBcuY81pgJ9wYmanFSiGTTPEKKdL6gUYEZ+sf3mhjU/TzP9/33rpEC/U9VJRxO8FZwYwJkV6L8PaT9J0ADAA7n2kDaPK52mO3096qdH+CNltL4voWNpiUZHIAdcMAMgAGJPqaMaK/csoibVIVMqoIUDnyzEcg5rlyZIyVI6sDnjmprtGOuoVJVgQwwQfamMK2vUemWtWAyt4d4YMq0GOzYntgj35rM6jo2oTPhMy8brf6xfusx9YNcyW9Hu/G+Tw54Lk6fsE3EwBzRTonw2motsxBV90pcHKxzI42k/wAMVXTp91mAFtxPqpk/9qxLfQVsehM6DwhYZEQZJBVj+LzEHkn0EgQa6OdI+J8xPFNKMNswvVfhHULuOw3BzuSD65K/i/KsdqbZVipBBHIIII+YMV9Dbe4k945OO1ed9Q+Ebz7NRfWDey+8wRIxESeIifSnhmvs83PHXR57YuAHzCfqB969K+FPhWy6jValydKihnAAT32T3Hcxnj1rvw70VbFwum247W5CBRACiSWB+R5j5Gmf4l9eZgmn0ysumUTMRv7nAgY7+9M52+KBGNK2Dus/4j625eY6e89m3PlS2AAqiAMRRfofxL1e84UqbqDk37S7R/uYD8qKfA/w5bsWUumGe4gYyAYJExWkZo4pHJdJBUb2Cv8AJrZK3L9uw14ZJt21RM+gGWI9ST7Vede9R6nXIg87AfOqul6zZuGEuKT7GaSmxtIsGmMalFstwCfftVe5gx/DNADTH7qkQ1VBp6tTAROwFRkU0vXN1YzLEVG3p2qwlssYGaguJQrYWzyb4o6E2numAfCaSh5AH7hPqKH/AOY3fCFgsfDncB717I1gEQRIPIPB9qG6H4N05YbbcsCSNxYgckDbMED3HarLIq2T4NukeTuWHMg/I1avXNSlpVYXBaPnWQQnz9D969Q+Ieg6dmG+3uRrdwqykqQ1oAMoPckDE4PvUnUdG0L4RLbFhlyyMMZxA59D3xQeZFH48l2eN2tOzEwre8DI+foK2PwB0EXLm+5Yu3rYwu1X2Bxkb9vmPAx75rU/DyWtOTcNtVuEHeWW9dut8oO0Ak+g4ou3WvEV2si5bRZJZgNtxvRcwOI9qnPPapIMcO+xn6VdZPKCUQ7Fsr2Cx5No/E0DHu3AFOhARuL2jB3IFLbjgqBbJlGIjyhu5wOCMvdRbfcNtWtAiSZYeZJzuBwDIwJj35qs+g1SFWdWiVIZAGSf+op+Gcc1FIryNBY6za5Oj2AjLuwsntH4Elj8ifrXbXxTp93+myzjd4jGf/vAPHeTg0H1FgNcFwwWaIYEx+yf1bKQXAP7tWNGrGfEvWWBmUuKSJOeCYAnOAO9ZtGUWE9Vd0twA2/GBEQyKzsD6kx3j5Vcu6cnKG2+M5AmeJU4AmZg4+oqLQ2LKg+WyEyYtvuOB+6R79z2xVd+oQvh2mKPtH+t5iABhQGI4mZ9ZOcATb3oo1SJTrBbhPISPMSwCq20idqKJwCI3R3NV7usAUyzXCdxVntnJVCSyFgBuHtMVBotU21UuXrT38hCLoYZzKknmYhc8cDkgup6W4ri5eYkg7lIDMSOGVlAO2TAx2PyqijZPkHLfU7KoQLDEsMbhEDuG75nv9aX6YLgYhkAjIS2BAIOO+Pc+uaz1np4dwZZ1K/iJ2qoEEMxbE4n6H5VNodEVB2XrQg4i4NhUcHKRuyDiR700YRW2xZTcguvUFRALUkjB3SRgwdgQbYn59vWar6zr+0HaoI/eDYHuQ0enYmiY6Og2vvtLc52od1txOWCSNkx2MYMCuumkSWQAt+MKVlZwCQow4wpAwv4uaymroDg6sz9u7p7yFbysdywT+G6RyTmSFyOIjHNMb4c01j9aiai4rQpVSGujcceGNoMMYG6DHHcEjbtoI7XHddpYnbAfaXMkGBgSOYx2Aorp+s27IVJeFwVRdzuP+kkRGfwr7CqNP0xE17QUfVbXNuB5YWJZgDtBZRg7ipME+oIxU9skiSpHpwcfKqmssm2wa2gg7pfxBJAgqVBbdsZT/tKkH1L9F1AOfTzNPBBgiBg85P2FLxSWguVvZYCV2KlXjn++aa1GwUiNq5FdY0wvWsAYs3NswBPqe0gj+dMu54GfUx9sAD61GlSAVnGxlKuyKR78TXBqwpi2ZfsB/ORjmpmiDPHPrxTFsDdwRIU7ZxwfXjBzHoKXfQddoE6+84tksDs3L5ioZYHlJ2wZwYInIMwapWrqeFcVrjE3IJbc7YBJgAickrPsK093bcJQkRjcBlhz2yexyah6lp1S2SVLSCQORExkcgAYz6mKHGkU/I27KABvKGugA7/ACumJR9zncOGGSIBk57jNG14blfFRVVQfCZWO9BgHcshWPEyAc4NGl1dvbbLIArNcO2WAJEBT5O/OKr3NRpRA/RAc7Ttut3JAyTwdvFI1WhuX2Vdb0aX/VEXAwAXcxJVhuBWGMKCCImInvE1bZtVauvdto24ohcSdgaIJ27ok7THak9zSq8HT6m3vwQr70IEDzllIEY5M1SNhGOwHUbwZ8zIwHZTAyDzjn24rP8AYqdhVdM90Eavp7MI3F7a3LTE+6/tH60NufDitDpqW8EGWt37bb1GMLI/HAMAD61LZ0+wqb1x15YBrwQgdh4dptx+YMCrdzrlu6fDkPcVWFvxXKBt0eQlpOYw0jON2a1/QP5Klzo5d4Sy4Ktvg3IOWMjYmAp4Mk/OqjdFC3N1wXS0TiV9SeMKBjjnPFdv6y5eBtXfF0zBvKswGEZBYLJgxkk8/iqqt97STdunczfqthJAEGXZiTK8ATMmaKT9htIK27FhbbK21ict4wOxJBgKqKrR7gzPHuRTX2QoPi2CgjaSGXaYMkM9syD77vnWV1DM6QwZpETxcM+h4Jx/4or0TQ21DWLgPgMi8jzKYyuMNO7kcH701a2Kn9E1/W77bi0wcLjBUKY5bYBG4DEjBngUM6fp1Ad7NoWiFabqrutgGMhWlU7fhEntRWx0nTadWPjs6qJgYcAHcRIycgSPb0oY/W3dfC8b9Up8oRQpJ5lzHp6959KKVewSd9FPp1geJdZNRO+y/m/Wl1YAAMN8k9+8cCPQnadG2hWnyrscr4SBvOw2hjgELx279ooPbc2mXKuUMOAAfIyOo3KOeRnPlH1yq6u4DCswUehVgZIyVyAfl7U/HkK2bf8AyzSXrfiJqWsbgQfLvQHue5WOYPAqfQfCjbD+i6jT37gPZhKzg7UckKY9fU+0ZdetG4pS5ZtMTIVlDplhG7ytBMhcCJMUF/TLvhq6NDoWXccXcRDSCM4bn0oxhIDZsNfoLqaNxcW4NRuPhqG8xmC5cd4M7TgnceMSB6XfuXrCbvx+ZSYgiDtmSMPHE8zWu6L1s6zTjC/pSAyn4RcJlmt+0jzLxww7UNu6lbyzaIbYfPYvIt7w8n/TLQwMgEEtIjmgnWmBpvYDtfEq6Qi0S9wrPiZIC8Qq7l3MBnJArUaLrCXUD2yCDzByPnWN1/V9K902tXpwNrgC5ZvSQCTJY7nA7ErOPaK7pbWksX3Rb+osurFXS4qlMd9yc+vEmquCexFI2ZemG5UHTuo2rpZEuI5WMoSQRHaQPtRDwKnVDWEVau7qS2TtBnkx9zHPH0pC1mJ9IwcyYAigMdD1PeueYxxj8lA/lUFuyTwZxPcepxPPBqbwH9B85FCjENvTD9obycMwEEiTHHpOKkN5ip2lXIlfMBkAj2wM1Et+pnYTvQGCIcc7e6t6kfiE+9LJb2PFtdArrd0m4lnYDtBUhT5iWafxYzzU2t0xUeW4ikBSrXdzNyTCqpkkEDGe1d6jbtXLZuKw3qYJjuwkZmcbT2p2k1UgMwDXFAIYj77R2Mbs8+9bkjJPoz+qS74ZDInlJAa6WksoX9kAEgbgYggGZnmpv0hxIZwpHlL45KyqAfLPqM+oqbqHU1ZiDgA9lJJME7VGSBwCR6jjEDNZq5hSNxUkwFHbLN79x8lFK7bH0iK+18lV8NGbcASCAqgDJ37yoMmJ55ol/klrUbd1xPEQMA6vuUYwt1l/AfpEDmhgclTyqjACqgA2z5ZIyMgknuTHtOmlPla4xVCGhbYW2zAEeXdiCQVJPMQPWmaB/IQ01m94oS/vtoq7sw1uBElTDKV7AZkAVPd1di+xmyAsQGANtjtOPLBXaBEDn1yc96d1YsSjIGstnwSd4EGPxTKOOZH59prvTLbBjpbpS4WlUvwCPe2Y8wnMHmM0tisG67pZd0e1qwgE+Xyi4PqrbRPaYNWdb1W6L/hLp7pRnLFjhUXgBCAZj1JntQbq3TjpjdZbTp+2NxAt+c7QqgTgZyW7Cqdy/em0bZAY20bw3WVyTmMrPbg8VRJMDtdGhtWZG/8A07jGXDESdylIfJEwW4PJ7xQl+juk7nULJO4b8QcMG27ZIOQTGDxVXxANm+2i7wc2XKKeO0lQZ4EDg+taFdQ6BYLnYdxQENjdBdZAkY8w7buPTXRqsFWUcoCvhswP4gysCNrhg3nK+mRHegfU9JDKSpBGWb9k8Hyge38Ca3t/R6Vy/h7bVz9sQbeSGAP7o/FmOcVlerdFdYN6Utjhwpa0RjBZAWGBEkfL1p4yQtMAaXVNbxcJZQy7sDyiYBPqREyM+s4okbVsOU3AOQcHxATLbhDCQM/Lmp1tOieeWBJ2uu10IzgMO/sc03UaS3fKOrfrAodLg3ASpnay4ET6j60zkrBQ2xobh81trkeVlazcR8+gQEMD88fwo0W8bc6KLepcDeShQvGQwHEzyvpxWc6p0u4bjbGKKrvcZseVIWFUDkgm5A74qPRdOIuKxLqcsN7EudvsJAn3M8UHTV2ZE/W/h61dW9ehhdCmUSILAjzR7LulecUO+MunBjauW7iMzWxbYkhGZ7QUGZgB9rW8dwQQM1q7nUCli214kg3nSVzEW12lu5OSJ5yIoD1vps6a8BJCql+2ckHafDfJzOx1kHP6tfemhJ+xJIxmm1b2bgZCVdf7g+tei9O/xAsm2PGG1+4AJHzxXmBpbqs4pk02j6AVjjPeu3HOcmlSrkLnbTn1P39xXWYxyaVKsMMWnM5CXCCQQUgjBHnXilSpZBiC/jK0qafUhFCgXRG0BY/XkdvbFN+ETut2d3m+ef8A3UHf2rlKh6/sK7COuthbflAGTwI7D+tZrpA3C7uz5bHOeXM/elSoIIT6ag9Bx6e5q5p1DKhYSdvJyfwzSpVOQTPddvMHEMeD3PrTbbHGT6fSWxSpVVdCMM9KckW0JJRrYDKTKkYwV4P4j9zQrpP4bJ7jYJ7xt4n0pUqPoz7EiDxWWBt8NxtjEBUxHFFug5tKTzuTPfkjmlSoS6GREiABoA8o8vtFyBHpFaTofmAVsrujacrAnEcRgVylUvY0TPadALtxQAFMSIwYnkd6wdxiFABx4hEdolsfLApUq6o9ETbXhIM5lVmczIMz60J69fYWmhmwpjJ9BSpUImZc6koNmCMeNbEds6YTQnUMf0S8O3h3cfVf6mlSpo/6aZ54/wDKm0qVdRzH/9k="/>
          <p:cNvSpPr>
            <a:spLocks noChangeAspect="1" noChangeArrowheads="1"/>
          </p:cNvSpPr>
          <p:nvPr/>
        </p:nvSpPr>
        <p:spPr bwMode="auto">
          <a:xfrm>
            <a:off x="1981200" y="1836738"/>
            <a:ext cx="304800" cy="304800"/>
          </a:xfrm>
          <a:prstGeom prst="rect">
            <a:avLst/>
          </a:prstGeom>
          <a:noFill/>
          <a:ln w="9525">
            <a:noFill/>
            <a:miter lim="800000"/>
            <a:headEnd/>
            <a:tailEnd/>
          </a:ln>
        </p:spPr>
        <p:txBody>
          <a:bodyPr/>
          <a:lstStyle/>
          <a:p>
            <a:endParaRPr lang="en-GB"/>
          </a:p>
        </p:txBody>
      </p:sp>
      <p:sp>
        <p:nvSpPr>
          <p:cNvPr id="4116" name="AutoShape 40" descr="data:image/jpeg;base64,/9j/4AAQSkZJRgABAQAAAQABAAD/2wCEAAkGBxQTEhQUEhQUFhQWFxgWGBcXGBgXFRgcFxQYGBwXFxgcHCogGBolHxUYIjMhJSkrLi4uGh8zODMtNygtLisBCgoKDg0OGhAQGiwkIBwsLCwsLiwsLCwsLCwsLCwsLCwsLCwsLCwsLCwsLCwsLCwsLCwsLCwsLCwsLCwsLCwsN//AABEIAJIA3AMBIgACEQEDEQH/xAAcAAABBQEBAQAAAAAAAAAAAAAFAAIDBAYBBwj/xAA+EAACAQMDAgQEAggFAwUBAAABAhEAAyEEEjEFQRMiUWEGcYGRMqEUI0JSscHR8AcVM4LhYnLxFkNTkrKi/8QAGwEAAwEBAQEBAAAAAAAAAAAAAQIDAAQGBQf/xAAlEQACAgICAgICAwEAAAAAAAAAAQIRAyESMQRBBVETYXGBwWL/2gAMAwEAAhEDEQA/ABANPDU3ZXdlcfJi8EO310PTYroFazOBIGrs1wCnha1g4DC1dBp5SuqlK2HgMiuxUgFOC1g8CHbQrW9ARgdnlJ59DmeO1HAlcZKyk0Mo0eadX6c1kgMvHeZU/bmqWlS20728xOBwPrXql7Sq6lWAIPY1hPiH4YazNy1JTuP2lrohlT7DTK9vSRAyPQj+Q/5q6WYL+tUlf3wpx86zKatgIk8Ed+/1q7o+p7fsBEY95xmrJitGw+H7625SQVY7lccScbT6dq0DCsJpgrZssFx5re6M+gn+FHOm9bjy3ZgYkiHXidw5I96jlx3tGS+w4aVdWCJGQcgjg/WnAVzB4Ii20jU22mlaJuBAajapmWmEUAcCE001KRTYrWNwRC1M21MRTKaxlFF0CkwroFOiksJDtpyinEVwLWszRKop4FNWpVFCzJHIpRUhFN21hqG09RTYpwNGzUPFNcmDksP3SYHyEcGlNdFZSaA0MtMCoj/n5H3FdZJqvrEKy6/7h6j1HuKh0PVUbBOZ57n6VXjy2haaV+jMfFXwxAN2yIAy6D/9LWINe0fp1onaLiSOQWE/Y1598cdHWxcR0wt3cdvoViSPY7hVMc30xZV6MyDFENN1Biw8RmOAA05WPnyKHUiasKbHpHWWtfikqTJUfmyEf361tLbAgFTIIkHsZ715Do7sHmO/sT6GtP0Hr5sxy1o/iXus/tL/AE71LJjvaGTN6FrhSkl0EBlMgiQRkEetZ/4o+JBYGy3Bun6hPdvf2rnUW3Q1hi8QoliAPU4H51QvdUsLzetj/cD/AArz7U9ZuPljPzyf+Ko3b5PP/NWWH7YrkejP1/Tf/Kp+Un+VRN8S6Yf+59lP9K86Jrk034Ym5HoR+JtN++fntaBXP/UWn/f/AP5NefUqP4om5M9jiq2r16WwZORHl7mrYFYz4otql1H3CGJETJHEz3AzXNjipPYzZp9NrUcSG++KuIKxOlDOQqsAI9cY/h2ohpdfctRncsAj91gcYzjiqSxL0FRbV0alRUqCpBZIjcpWc5/uD9K6BUHYyRzbXQlPWngVhkiA2654dWorhWtYeJXCVxlqyB69qqavXouCSPkYP37ULOzxvAyZ+tI5euBBLmP4/aso4TaREQWIPfP4Qflk/Wrmr6hukKoA98n70PYUVd3Z6jxviMWPFKE1fIzmq1B8T9YMgbWAxuABg5ng/f25qlrS0gNMCdokkKPQScUU67yhHIn55NDtY+4iTj1/v5iu6LvZ4vzMCw5pQT0gfSFTaezuYCY9Tz9h3oxZ6Uo4S5dfsoBC/cDJpjlAQUnipLe5TAGaIazpuoAlrTKPQDj6AzQwNFYxodN8TPYsmzbjdJIY5CAgeVR6zJ9p+2euOSZJknJJMkn1Jps1ytSMdmuUqVYwqUVc6b0y5fbbbExkk4UfM9uK1uj+DrQUeKzM0g+U7QI5X3+eKWU4x7CotmHVCeAT8qn/AEG7/wDHc/8Aq39K9PSwqTsULOMCOBGTTCal+b6Q6xhULWd+I9EhYfqUfdg5Kvk8g8f+a0dUeq2ZXcOUlhnBxkH7fcCpw0xbMh0roGqByhHoZAn19iK2Hw6WsOpvWl3YG53kjt5U4n7Gieh0L71RPMGEjsQPt/cGt10Xo6AHcktOZH2j86pJ2UxycXaAr/FFgYuYPcGWH5in2+saRsqEP+0E/aKNdd+FrV62QVG6DtaMj6ivIuq/Ct2zdITcwM7WHYjmff8ArWWO12Wfkf8AKPSf88siIQD5IBVTrers3Ar24DTDLESIw0DGCCPqK81/zLU6TaNTaaGAYbpBK+oPpWh6d1JLy77frBHdTzn71KcZIX8ql6CW+kpk1W8SotXqtiT6mPtn+YqVHT4uJ58ygvYzqnUI8orP+GWMwSTVqx53nt7+9Frot20kxP5/81Nzo91jjHx4qEVszbpBzUN65FT6m9JJNCeoajare38//FXwxt2xfkPKWDE5ewdr2LOVHp29px85ofbtM5gA85xwflzRD4euQzeUMTjM4J/a94j86J/53Ztlw1ti4wDIg+89j9xXb0fnOSTnJyfsg0PQigDvgD9qfL9ZrTWr+1D+stcYIk/wuVkNb8UXnEHaFH7oIn55j8qBkzJNaibCvWtUzMZuI3/aIP5TQerG0o8EAlSJHIPeKr0QCpUorqrWMKKLdC6I2oJztRY3NHqeB6nB+1Xvh74XN4C5dlbRnHDtH08o9/atvp9MqKEQAKMACo5MqjpdhSKnR+nLp7exM5kseWPv8vSrZqTZTWWuVyvsqtELGmFaWpvImXdVHqxAH51UPWLP70/JWI+4FFRb9BsPiodQkjJAHqSAM4zPzqwErO/E90FhaDQQNxHr6TVYK2RPTv8AD26l23/12yU3cggcflWxVSswv5c143/hn1UWbzWYAF3btYngj+oNeu/pDRH/AB9jQyaKxJ2vALLEZ4n++a8f/wAQ+qNb1SNZu/syyBoCkER9x/Ctl8XaxhZZV5IJnAiO8jivCPiLUkuw3SZ55/PvVMPQs1sMarTtqgz72uGMqT5hM/hkRHyAqp04vpSzIQQQAd4YcHhowfn2k0H6R1VrTgg+1bYX7WotsMBsT8z3jvkRVX+xaCXTNYLy71x2I7qfQ/1qt8QmDb+TH7kf0rL9L6i+jvbXEo2CBkgev0n+Nav4iAZbVxSCp3CfnBH865c0a6PtfBSS8uN/sEC4Rwf7FNuXCTJNcIpjd/UcVzxgrPezlSshvMSO/BrMdT1O9sTEcHsf7NaDVYHlk+hHPyoAdITcCck8f0Pviu+CpHhfmc85z4sZoNQUJjuM1VvGSTVvU2tpqqwqlnwmRgUS6PoRdcKZ8x2gjsY5+VUUSeKvWZVQR69pnj17VgIJ6XSbxc1czs85GM4Izx/fas1FbX/0/r7ulXwdJde0/m3Kktg4gAzGOYzWW1XTL1v/AFLVxP8AuRl/iKyYWiK1dAnAOI9wfWjnw3rLFou9xFb8JXIBUgkkDcYI498D3oAqGa1nRfgO9dUNcItKcgMCXI9dv7P1oSarYEmEn+MbeAltmJ4yM/KBJq/a1eraNulCz3uOF/IZFFuj/DVjTZRSX7u2W+nZfkBRPwq524rpDpMz/wCiapubtlB6KhZh8ixpv+Sk/wCpevXPYsEX7IAfzrSC2K4bNTt+hqM1Z6Pat5RBJ5J8zH6tJqfwqLvp6j/Rq1N+wEhtV5/8d6ZrepDZi4kiO23BH5j716WbdA/jHpni6ZiBLW/1ij1geYfUT9qeDpjOGjz/AKNriLqMDkEfxr6M6Xq/Eto/cqD7e+K+XrbFSCO2RXqfTPi19Pb07Mp8GMuMqRPB9Dmq5I2hIumegde0gZSAMnHtXkXx78KtZHjICV/bj9k+vy969J1/xppQJF23kYM8x/PNBtd1fxdBcuY81pgJ9wYmanFSiGTTPEKKdL6gUYEZ+sf3mhjU/TzP9/33rpEC/U9VJRxO8FZwYwJkV6L8PaT9J0ADAA7n2kDaPK52mO3096qdH+CNltL4voWNpiUZHIAdcMAMgAGJPqaMaK/csoibVIVMqoIUDnyzEcg5rlyZIyVI6sDnjmprtGOuoVJVgQwwQfamMK2vUemWtWAyt4d4YMq0GOzYntgj35rM6jo2oTPhMy8brf6xfusx9YNcyW9Hu/G+Tw54Lk6fsE3EwBzRTonw2motsxBV90pcHKxzI42k/wAMVXTp91mAFtxPqpk/9qxLfQVsehM6DwhYZEQZJBVj+LzEHkn0EgQa6OdI+J8xPFNKMNswvVfhHULuOw3BzuSD65K/i/KsdqbZVipBBHIIII+YMV9Dbe4k945OO1ed9Q+Ebz7NRfWDey+8wRIxESeIifSnhmvs83PHXR57YuAHzCfqB969K+FPhWy6jValydKihnAAT32T3Hcxnj1rvw70VbFwum247W5CBRACiSWB+R5j5Gmf4l9eZgmn0ysumUTMRv7nAgY7+9M52+KBGNK2Dus/4j625eY6e89m3PlS2AAqiAMRRfofxL1e84UqbqDk37S7R/uYD8qKfA/w5bsWUumGe4gYyAYJExWkZo4pHJdJBUb2Cv8AJrZK3L9uw14ZJt21RM+gGWI9ST7Vede9R6nXIg87AfOqul6zZuGEuKT7GaSmxtIsGmMalFstwCfftVe5gx/DNADTH7qkQ1VBp6tTAROwFRkU0vXN1YzLEVG3p2qwlssYGaguJQrYWzyb4o6E2numAfCaSh5AH7hPqKH/AOY3fCFgsfDncB717I1gEQRIPIPB9qG6H4N05YbbcsCSNxYgckDbMED3HarLIq2T4NukeTuWHMg/I1avXNSlpVYXBaPnWQQnz9D969Q+Ieg6dmG+3uRrdwqykqQ1oAMoPckDE4PvUnUdG0L4RLbFhlyyMMZxA59D3xQeZFH48l2eN2tOzEwre8DI+foK2PwB0EXLm+5Yu3rYwu1X2Bxkb9vmPAx75rU/DyWtOTcNtVuEHeWW9dut8oO0Ak+g4ou3WvEV2si5bRZJZgNtxvRcwOI9qnPPapIMcO+xn6VdZPKCUQ7Fsr2Cx5No/E0DHu3AFOhARuL2jB3IFLbjgqBbJlGIjyhu5wOCMvdRbfcNtWtAiSZYeZJzuBwDIwJj35qs+g1SFWdWiVIZAGSf+op+Gcc1FIryNBY6za5Oj2AjLuwsntH4Elj8ifrXbXxTp93+myzjd4jGf/vAPHeTg0H1FgNcFwwWaIYEx+yf1bKQXAP7tWNGrGfEvWWBmUuKSJOeCYAnOAO9ZtGUWE9Vd0twA2/GBEQyKzsD6kx3j5Vcu6cnKG2+M5AmeJU4AmZg4+oqLQ2LKg+WyEyYtvuOB+6R79z2xVd+oQvh2mKPtH+t5iABhQGI4mZ9ZOcATb3oo1SJTrBbhPISPMSwCq20idqKJwCI3R3NV7usAUyzXCdxVntnJVCSyFgBuHtMVBotU21UuXrT38hCLoYZzKknmYhc8cDkgup6W4ri5eYkg7lIDMSOGVlAO2TAx2PyqijZPkHLfU7KoQLDEsMbhEDuG75nv9aX6YLgYhkAjIS2BAIOO+Pc+uaz1np4dwZZ1K/iJ2qoEEMxbE4n6H5VNodEVB2XrQg4i4NhUcHKRuyDiR700YRW2xZTcguvUFRALUkjB3SRgwdgQbYn59vWar6zr+0HaoI/eDYHuQ0enYmiY6Og2vvtLc52od1txOWCSNkx2MYMCuumkSWQAt+MKVlZwCQow4wpAwv4uaymroDg6sz9u7p7yFbysdywT+G6RyTmSFyOIjHNMb4c01j9aiai4rQpVSGujcceGNoMMYG6DHHcEjbtoI7XHddpYnbAfaXMkGBgSOYx2Aorp+s27IVJeFwVRdzuP+kkRGfwr7CqNP0xE17QUfVbXNuB5YWJZgDtBZRg7ipME+oIxU9skiSpHpwcfKqmssm2wa2gg7pfxBJAgqVBbdsZT/tKkH1L9F1AOfTzNPBBgiBg85P2FLxSWguVvZYCV2KlXjn++aa1GwUiNq5FdY0wvWsAYs3NswBPqe0gj+dMu54GfUx9sAD61GlSAVnGxlKuyKR78TXBqwpi2ZfsB/ORjmpmiDPHPrxTFsDdwRIU7ZxwfXjBzHoKXfQddoE6+84tksDs3L5ioZYHlJ2wZwYInIMwapWrqeFcVrjE3IJbc7YBJgAickrPsK093bcJQkRjcBlhz2yexyah6lp1S2SVLSCQORExkcgAYz6mKHGkU/I27KABvKGugA7/ACumJR9zncOGGSIBk57jNG14blfFRVVQfCZWO9BgHcshWPEyAc4NGl1dvbbLIArNcO2WAJEBT5O/OKr3NRpRA/RAc7Ttut3JAyTwdvFI1WhuX2Vdb0aX/VEXAwAXcxJVhuBWGMKCCImInvE1bZtVauvdto24ohcSdgaIJ27ok7THak9zSq8HT6m3vwQr70IEDzllIEY5M1SNhGOwHUbwZ8zIwHZTAyDzjn24rP8AYqdhVdM90Eavp7MI3F7a3LTE+6/tH60NufDitDpqW8EGWt37bb1GMLI/HAMAD61LZ0+wqb1x15YBrwQgdh4dptx+YMCrdzrlu6fDkPcVWFvxXKBt0eQlpOYw0jON2a1/QP5Klzo5d4Sy4Ktvg3IOWMjYmAp4Mk/OqjdFC3N1wXS0TiV9SeMKBjjnPFdv6y5eBtXfF0zBvKswGEZBYLJgxkk8/iqqt97STdunczfqthJAEGXZiTK8ATMmaKT9htIK27FhbbK21ict4wOxJBgKqKrR7gzPHuRTX2QoPi2CgjaSGXaYMkM9syD77vnWV1DM6QwZpETxcM+h4Jx/4or0TQ21DWLgPgMi8jzKYyuMNO7kcH701a2Kn9E1/W77bi0wcLjBUKY5bYBG4DEjBngUM6fp1Ad7NoWiFabqrutgGMhWlU7fhEntRWx0nTadWPjs6qJgYcAHcRIycgSPb0oY/W3dfC8b9Up8oRQpJ5lzHp6959KKVewSd9FPp1geJdZNRO+y/m/Wl1YAAMN8k9+8cCPQnadG2hWnyrscr4SBvOw2hjgELx279ooPbc2mXKuUMOAAfIyOo3KOeRnPlH1yq6u4DCswUehVgZIyVyAfl7U/HkK2bf8AyzSXrfiJqWsbgQfLvQHue5WOYPAqfQfCjbD+i6jT37gPZhKzg7UckKY9fU+0ZdetG4pS5ZtMTIVlDplhG7ytBMhcCJMUF/TLvhq6NDoWXccXcRDSCM4bn0oxhIDZsNfoLqaNxcW4NRuPhqG8xmC5cd4M7TgnceMSB6XfuXrCbvx+ZSYgiDtmSMPHE8zWu6L1s6zTjC/pSAyn4RcJlmt+0jzLxww7UNu6lbyzaIbYfPYvIt7w8n/TLQwMgEEtIjmgnWmBpvYDtfEq6Qi0S9wrPiZIC8Qq7l3MBnJArUaLrCXUD2yCDzByPnWN1/V9K902tXpwNrgC5ZvSQCTJY7nA7ErOPaK7pbWksX3Rb+osurFXS4qlMd9yc+vEmquCexFI2ZemG5UHTuo2rpZEuI5WMoSQRHaQPtRDwKnVDWEVau7qS2TtBnkx9zHPH0pC1mJ9IwcyYAigMdD1PeueYxxj8lA/lUFuyTwZxPcepxPPBqbwH9B85FCjENvTD9obycMwEEiTHHpOKkN5ip2lXIlfMBkAj2wM1Et+pnYTvQGCIcc7e6t6kfiE+9LJb2PFtdArrd0m4lnYDtBUhT5iWafxYzzU2t0xUeW4ikBSrXdzNyTCqpkkEDGe1d6jbtXLZuKw3qYJjuwkZmcbT2p2k1UgMwDXFAIYj77R2Mbs8+9bkjJPoz+qS74ZDInlJAa6WksoX9kAEgbgYggGZnmpv0hxIZwpHlL45KyqAfLPqM+oqbqHU1ZiDgA9lJJME7VGSBwCR6jjEDNZq5hSNxUkwFHbLN79x8lFK7bH0iK+18lV8NGbcASCAqgDJ37yoMmJ55ol/klrUbd1xPEQMA6vuUYwt1l/AfpEDmhgclTyqjACqgA2z5ZIyMgknuTHtOmlPla4xVCGhbYW2zAEeXdiCQVJPMQPWmaB/IQ01m94oS/vtoq7sw1uBElTDKV7AZkAVPd1di+xmyAsQGANtjtOPLBXaBEDn1yc96d1YsSjIGstnwSd4EGPxTKOOZH59prvTLbBjpbpS4WlUvwCPe2Y8wnMHmM0tisG67pZd0e1qwgE+Xyi4PqrbRPaYNWdb1W6L/hLp7pRnLFjhUXgBCAZj1JntQbq3TjpjdZbTp+2NxAt+c7QqgTgZyW7Cqdy/em0bZAY20bw3WVyTmMrPbg8VRJMDtdGhtWZG/8A07jGXDESdylIfJEwW4PJ7xQl+juk7nULJO4b8QcMG27ZIOQTGDxVXxANm+2i7wc2XKKeO0lQZ4EDg+taFdQ6BYLnYdxQENjdBdZAkY8w7buPTXRqsFWUcoCvhswP4gysCNrhg3nK+mRHegfU9JDKSpBGWb9k8Hyge38Ca3t/R6Vy/h7bVz9sQbeSGAP7o/FmOcVlerdFdYN6Utjhwpa0RjBZAWGBEkfL1p4yQtMAaXVNbxcJZQy7sDyiYBPqREyM+s4okbVsOU3AOQcHxATLbhDCQM/Lmp1tOieeWBJ2uu10IzgMO/sc03UaS3fKOrfrAodLg3ASpnay4ET6j60zkrBQ2xobh81trkeVlazcR8+gQEMD88fwo0W8bc6KLepcDeShQvGQwHEzyvpxWc6p0u4bjbGKKrvcZseVIWFUDkgm5A74qPRdOIuKxLqcsN7EudvsJAn3M8UHTV2ZE/W/h61dW9ehhdCmUSILAjzR7LulecUO+MunBjauW7iMzWxbYkhGZ7QUGZgB9rW8dwQQM1q7nUCli214kg3nSVzEW12lu5OSJ5yIoD1vps6a8BJCql+2ckHafDfJzOx1kHP6tfemhJ+xJIxmm1b2bgZCVdf7g+tei9O/xAsm2PGG1+4AJHzxXmBpbqs4pk02j6AVjjPeu3HOcmlSrkLnbTn1P39xXWYxyaVKsMMWnM5CXCCQQUgjBHnXilSpZBiC/jK0qafUhFCgXRG0BY/XkdvbFN+ETut2d3m+ef8A3UHf2rlKh6/sK7COuthbflAGTwI7D+tZrpA3C7uz5bHOeXM/elSoIIT6ag9Bx6e5q5p1DKhYSdvJyfwzSpVOQTPddvMHEMeD3PrTbbHGT6fSWxSpVVdCMM9KckW0JJRrYDKTKkYwV4P4j9zQrpP4bJ7jYJ7xt4n0pUqPoz7EiDxWWBt8NxtjEBUxHFFug5tKTzuTPfkjmlSoS6GREiABoA8o8vtFyBHpFaTofmAVsrujacrAnEcRgVylUvY0TPadALtxQAFMSIwYnkd6wdxiFABx4hEdolsfLApUq6o9ETbXhIM5lVmczIMz60J69fYWmhmwpjJ9BSpUImZc6koNmCMeNbEds6YTQnUMf0S8O3h3cfVf6mlSpo/6aZ54/wDKm0qVdRzH/9k="/>
          <p:cNvSpPr>
            <a:spLocks noChangeAspect="1" noChangeArrowheads="1"/>
          </p:cNvSpPr>
          <p:nvPr/>
        </p:nvSpPr>
        <p:spPr bwMode="auto">
          <a:xfrm>
            <a:off x="2133600" y="1989138"/>
            <a:ext cx="304800" cy="304800"/>
          </a:xfrm>
          <a:prstGeom prst="rect">
            <a:avLst/>
          </a:prstGeom>
          <a:noFill/>
          <a:ln w="9525">
            <a:noFill/>
            <a:miter lim="800000"/>
            <a:headEnd/>
            <a:tailEnd/>
          </a:ln>
        </p:spPr>
        <p:txBody>
          <a:bodyPr/>
          <a:lstStyle/>
          <a:p>
            <a:endParaRPr lang="en-GB"/>
          </a:p>
        </p:txBody>
      </p:sp>
      <p:sp>
        <p:nvSpPr>
          <p:cNvPr id="21" name="Rectangle 20"/>
          <p:cNvSpPr/>
          <p:nvPr/>
        </p:nvSpPr>
        <p:spPr>
          <a:xfrm>
            <a:off x="1219200" y="5423830"/>
            <a:ext cx="6725121" cy="923330"/>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5400" b="1" dirty="0">
                <a:ln w="10541" cmpd="sng">
                  <a:solidFill>
                    <a:schemeClr val="accent1">
                      <a:shade val="88000"/>
                      <a:satMod val="110000"/>
                    </a:schemeClr>
                  </a:solidFill>
                  <a:prstDash val="solid"/>
                </a:ln>
                <a:solidFill>
                  <a:srgbClr val="0000FF"/>
                </a:solidFill>
              </a:rPr>
              <a:t>Be Bright Be Seen</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31938"/>
            <a:ext cx="7624978" cy="3413348"/>
          </a:xfrm>
          <a:prstGeom prst="rect">
            <a:avLst/>
          </a:prstGeom>
        </p:spPr>
      </p:pic>
      <p:sp>
        <p:nvSpPr>
          <p:cNvPr id="3" name="TextBox 2"/>
          <p:cNvSpPr txBox="1"/>
          <p:nvPr/>
        </p:nvSpPr>
        <p:spPr>
          <a:xfrm>
            <a:off x="779388" y="518226"/>
            <a:ext cx="7537524" cy="1077218"/>
          </a:xfrm>
          <a:prstGeom prst="rect">
            <a:avLst/>
          </a:prstGeom>
          <a:solidFill>
            <a:schemeClr val="tx1"/>
          </a:solidFill>
        </p:spPr>
        <p:txBody>
          <a:bodyPr wrap="square" rtlCol="0">
            <a:spAutoFit/>
          </a:bodyPr>
          <a:lstStyle/>
          <a:p>
            <a:pPr algn="ctr"/>
            <a:r>
              <a:rPr lang="en-GB" sz="3200" b="1" dirty="0">
                <a:solidFill>
                  <a:schemeClr val="bg1"/>
                </a:solidFill>
              </a:rPr>
              <a:t>Don’t forget when out and about in these darker days </a:t>
            </a:r>
          </a:p>
        </p:txBody>
      </p:sp>
    </p:spTree>
    <p:extLst>
      <p:ext uri="{BB962C8B-B14F-4D97-AF65-F5344CB8AC3E}">
        <p14:creationId xmlns:p14="http://schemas.microsoft.com/office/powerpoint/2010/main" val="631997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a:t>What do people that work near roads wear? </a:t>
            </a:r>
          </a:p>
        </p:txBody>
      </p:sp>
      <p:pic>
        <p:nvPicPr>
          <p:cNvPr id="7172" name="Picture 2" descr="http://static.guim.co.uk/sys-images/Society/Pix/pictures/2009/4/28/1240916152436/LOLLIPOP-LADY-AT-PEDESTRI-001.jpg"/>
          <p:cNvPicPr>
            <a:picLocks noChangeAspect="1" noChangeArrowheads="1"/>
          </p:cNvPicPr>
          <p:nvPr/>
        </p:nvPicPr>
        <p:blipFill>
          <a:blip r:embed="rId2" cstate="print"/>
          <a:srcRect/>
          <a:stretch>
            <a:fillRect/>
          </a:stretch>
        </p:blipFill>
        <p:spPr bwMode="auto">
          <a:xfrm>
            <a:off x="755576" y="1484784"/>
            <a:ext cx="3750965" cy="2250579"/>
          </a:xfrm>
          <a:prstGeom prst="rect">
            <a:avLst/>
          </a:prstGeom>
          <a:noFill/>
          <a:ln w="9525">
            <a:noFill/>
            <a:miter lim="800000"/>
            <a:headEnd/>
            <a:tailEnd/>
          </a:ln>
        </p:spPr>
      </p:pic>
      <p:pic>
        <p:nvPicPr>
          <p:cNvPr id="7173" name="Picture 4" descr="http://www.merseyside.police.uk/media/image/n/i/hi-vis1.gif"/>
          <p:cNvPicPr>
            <a:picLocks noChangeAspect="1" noChangeArrowheads="1"/>
          </p:cNvPicPr>
          <p:nvPr/>
        </p:nvPicPr>
        <p:blipFill>
          <a:blip r:embed="rId3" cstate="print"/>
          <a:srcRect/>
          <a:stretch>
            <a:fillRect/>
          </a:stretch>
        </p:blipFill>
        <p:spPr bwMode="auto">
          <a:xfrm>
            <a:off x="5796136" y="1700808"/>
            <a:ext cx="2976562" cy="3967162"/>
          </a:xfrm>
          <a:prstGeom prst="rect">
            <a:avLst/>
          </a:prstGeom>
          <a:noFill/>
          <a:ln w="9525">
            <a:noFill/>
            <a:miter lim="800000"/>
            <a:headEnd/>
            <a:tailEnd/>
          </a:ln>
        </p:spPr>
      </p:pic>
      <p:pic>
        <p:nvPicPr>
          <p:cNvPr id="1026" name="Picture 2" descr="Image result for highways agen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783" y="3874469"/>
            <a:ext cx="4286249"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843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2163" y="2348880"/>
            <a:ext cx="7983564" cy="396000"/>
          </a:xfrm>
        </p:spPr>
        <p:txBody>
          <a:bodyPr/>
          <a:lstStyle/>
          <a:p>
            <a:r>
              <a:rPr lang="en-GB" sz="2000" dirty="0">
                <a:solidFill>
                  <a:schemeClr val="tx1">
                    <a:lumMod val="60000"/>
                    <a:lumOff val="40000"/>
                  </a:schemeClr>
                </a:solidFill>
              </a:rPr>
              <a:t>Don’t forget</a:t>
            </a:r>
          </a:p>
          <a:p>
            <a:r>
              <a:rPr lang="en-GB" dirty="0"/>
              <a:t>Santa Challenge</a:t>
            </a:r>
          </a:p>
          <a:p>
            <a:r>
              <a:rPr lang="en-GB" sz="2000" dirty="0">
                <a:solidFill>
                  <a:schemeClr val="tx1">
                    <a:lumMod val="60000"/>
                    <a:lumOff val="40000"/>
                  </a:schemeClr>
                </a:solidFill>
              </a:rPr>
              <a:t>Monday 28</a:t>
            </a:r>
            <a:r>
              <a:rPr lang="en-GB" sz="2000" baseline="30000" dirty="0">
                <a:solidFill>
                  <a:schemeClr val="tx1">
                    <a:lumMod val="60000"/>
                    <a:lumOff val="40000"/>
                  </a:schemeClr>
                </a:solidFill>
              </a:rPr>
              <a:t>th</a:t>
            </a:r>
            <a:r>
              <a:rPr lang="en-GB" sz="2000" dirty="0">
                <a:solidFill>
                  <a:schemeClr val="tx1">
                    <a:lumMod val="60000"/>
                    <a:lumOff val="40000"/>
                  </a:schemeClr>
                </a:solidFill>
              </a:rPr>
              <a:t> November to Friday 9</a:t>
            </a:r>
            <a:r>
              <a:rPr lang="en-GB" sz="2000" baseline="30000" dirty="0">
                <a:solidFill>
                  <a:schemeClr val="tx1">
                    <a:lumMod val="60000"/>
                    <a:lumOff val="40000"/>
                  </a:schemeClr>
                </a:solidFill>
              </a:rPr>
              <a:t>th</a:t>
            </a:r>
            <a:r>
              <a:rPr lang="en-GB" sz="2000" dirty="0">
                <a:solidFill>
                  <a:schemeClr val="tx1">
                    <a:lumMod val="60000"/>
                    <a:lumOff val="40000"/>
                  </a:schemeClr>
                </a:solidFill>
              </a:rPr>
              <a:t> December</a:t>
            </a:r>
          </a:p>
          <a:p>
            <a:r>
              <a:rPr lang="en-GB" dirty="0"/>
              <a:t>Keep walking, cycling and scooting to school</a:t>
            </a:r>
          </a:p>
        </p:txBody>
      </p:sp>
      <p:sp>
        <p:nvSpPr>
          <p:cNvPr id="4" name="Text Placeholder 3"/>
          <p:cNvSpPr>
            <a:spLocks noGrp="1"/>
          </p:cNvSpPr>
          <p:nvPr>
            <p:ph type="body" sz="quarter" idx="12"/>
          </p:nvPr>
        </p:nvSpPr>
        <p:spPr/>
        <p:txBody>
          <a:bodyPr/>
          <a:lstStyle/>
          <a:p>
            <a:endParaRPr lang="en-GB"/>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4154" y="2927032"/>
            <a:ext cx="1556199" cy="2333625"/>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584" y="2927031"/>
            <a:ext cx="2304256" cy="2333625"/>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75856" y="2927030"/>
            <a:ext cx="2736304" cy="2343484"/>
          </a:xfrm>
          <a:prstGeom prst="rect">
            <a:avLst/>
          </a:prstGeom>
        </p:spPr>
      </p:pic>
    </p:spTree>
    <p:extLst>
      <p:ext uri="{BB962C8B-B14F-4D97-AF65-F5344CB8AC3E}">
        <p14:creationId xmlns:p14="http://schemas.microsoft.com/office/powerpoint/2010/main" val="90865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39552" y="476672"/>
            <a:ext cx="8208912" cy="6278642"/>
          </a:xfrm>
          <a:prstGeom prst="rect">
            <a:avLst/>
          </a:prstGeom>
          <a:noFill/>
          <a:ln w="9525">
            <a:noFill/>
            <a:miter lim="800000"/>
            <a:headEnd/>
            <a:tailEnd/>
          </a:ln>
        </p:spPr>
        <p:txBody>
          <a:bodyPr wrap="square">
            <a:spAutoFit/>
          </a:bodyPr>
          <a:lstStyle/>
          <a:p>
            <a:pPr algn="ctr"/>
            <a:r>
              <a:rPr lang="en-GB" sz="4800" b="1" u="sng" dirty="0">
                <a:solidFill>
                  <a:srgbClr val="7030A0"/>
                </a:solidFill>
                <a:latin typeface="Lucida Fax" pitchFamily="18" charset="0"/>
              </a:rPr>
              <a:t>How can </a:t>
            </a:r>
            <a:r>
              <a:rPr lang="en-GB" sz="4800" b="1" u="sng" dirty="0">
                <a:solidFill>
                  <a:srgbClr val="FF3399"/>
                </a:solidFill>
                <a:latin typeface="Lucida Fax" pitchFamily="18" charset="0"/>
              </a:rPr>
              <a:t>you be seen </a:t>
            </a:r>
            <a:r>
              <a:rPr lang="en-GB" sz="4800" b="1" u="sng" dirty="0">
                <a:solidFill>
                  <a:srgbClr val="00B050"/>
                </a:solidFill>
                <a:latin typeface="Lucida Fax" pitchFamily="18" charset="0"/>
              </a:rPr>
              <a:t>more easily?</a:t>
            </a:r>
          </a:p>
          <a:p>
            <a:endParaRPr lang="en-GB" sz="2400" dirty="0">
              <a:latin typeface="Lucida Fax" pitchFamily="18" charset="0"/>
            </a:endParaRPr>
          </a:p>
          <a:p>
            <a:pPr marL="457200" indent="-457200">
              <a:buAutoNum type="arabicPeriod"/>
            </a:pPr>
            <a:r>
              <a:rPr lang="en-GB" sz="2400" dirty="0">
                <a:latin typeface="Lucida Fax" pitchFamily="18" charset="0"/>
              </a:rPr>
              <a:t>On dull days wear </a:t>
            </a:r>
            <a:r>
              <a:rPr lang="en-GB" sz="2400" b="1" dirty="0">
                <a:solidFill>
                  <a:srgbClr val="00B050"/>
                </a:solidFill>
                <a:latin typeface="Lucida Fax" pitchFamily="18" charset="0"/>
              </a:rPr>
              <a:t>bright</a:t>
            </a:r>
            <a:r>
              <a:rPr lang="en-GB" sz="2400" dirty="0">
                <a:solidFill>
                  <a:srgbClr val="00B050"/>
                </a:solidFill>
                <a:latin typeface="Lucida Fax" pitchFamily="18" charset="0"/>
              </a:rPr>
              <a:t> </a:t>
            </a:r>
            <a:r>
              <a:rPr lang="en-GB" sz="2400" dirty="0">
                <a:latin typeface="Lucida Fax" pitchFamily="18" charset="0"/>
              </a:rPr>
              <a:t>or </a:t>
            </a:r>
            <a:r>
              <a:rPr lang="en-GB" sz="2400" b="1" dirty="0">
                <a:solidFill>
                  <a:srgbClr val="CC00FF"/>
                </a:solidFill>
                <a:latin typeface="Lucida Fax" pitchFamily="18" charset="0"/>
              </a:rPr>
              <a:t>fluorescent</a:t>
            </a:r>
            <a:r>
              <a:rPr lang="en-GB" sz="2400" dirty="0">
                <a:solidFill>
                  <a:srgbClr val="CC00FF"/>
                </a:solidFill>
                <a:latin typeface="Lucida Fax" pitchFamily="18" charset="0"/>
              </a:rPr>
              <a:t> </a:t>
            </a:r>
            <a:r>
              <a:rPr lang="en-GB" sz="2400" dirty="0">
                <a:latin typeface="Lucida Fax" pitchFamily="18" charset="0"/>
              </a:rPr>
              <a:t>colours</a:t>
            </a:r>
          </a:p>
          <a:p>
            <a:r>
              <a:rPr lang="en-GB" sz="2400" b="1" dirty="0">
                <a:solidFill>
                  <a:srgbClr val="CC00FF"/>
                </a:solidFill>
                <a:latin typeface="Lucida Fax" pitchFamily="18" charset="0"/>
              </a:rPr>
              <a:t>Fluorescent armbands </a:t>
            </a:r>
            <a:r>
              <a:rPr lang="en-GB" sz="2400" dirty="0">
                <a:latin typeface="Lucida Fax" pitchFamily="18" charset="0"/>
              </a:rPr>
              <a:t>can also be worn over coats and other clothing. Bags can be bright colours or with high-visibility strips</a:t>
            </a:r>
          </a:p>
          <a:p>
            <a:endParaRPr lang="en-GB" sz="2400" dirty="0">
              <a:latin typeface="Lucida Fax" pitchFamily="18" charset="0"/>
            </a:endParaRPr>
          </a:p>
          <a:p>
            <a:r>
              <a:rPr lang="en-GB" sz="2400" dirty="0">
                <a:latin typeface="Lucida Fax" pitchFamily="18" charset="0"/>
              </a:rPr>
              <a:t>2. If walking near traffic at night </a:t>
            </a:r>
            <a:r>
              <a:rPr lang="en-GB" sz="2400" b="1" dirty="0">
                <a:solidFill>
                  <a:srgbClr val="FF6600"/>
                </a:solidFill>
                <a:latin typeface="Lucida Fax" pitchFamily="18" charset="0"/>
              </a:rPr>
              <a:t>reflective clothing </a:t>
            </a:r>
            <a:r>
              <a:rPr lang="en-GB" sz="2400" dirty="0">
                <a:latin typeface="Lucida Fax" pitchFamily="18" charset="0"/>
              </a:rPr>
              <a:t>is needed. Reflective clothing reflects light from car and bike headlamps. Reflective armbands are easy to buy.</a:t>
            </a:r>
          </a:p>
          <a:p>
            <a:r>
              <a:rPr lang="en-GB" sz="2400" b="1" u="sng" dirty="0">
                <a:latin typeface="Lucida Fax" pitchFamily="18" charset="0"/>
              </a:rPr>
              <a:t>Remember </a:t>
            </a:r>
            <a:r>
              <a:rPr lang="en-GB" sz="2400" dirty="0">
                <a:latin typeface="Lucida Fax" pitchFamily="18" charset="0"/>
              </a:rPr>
              <a:t>that fluorescent colours do not show up in the dark</a:t>
            </a:r>
          </a:p>
          <a:p>
            <a:endParaRPr lang="en-GB" dirty="0"/>
          </a:p>
        </p:txBody>
      </p:sp>
    </p:spTree>
    <p:extLst>
      <p:ext uri="{BB962C8B-B14F-4D97-AF65-F5344CB8AC3E}">
        <p14:creationId xmlns:p14="http://schemas.microsoft.com/office/powerpoint/2010/main" val="106320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Image result for bright ha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51" t="20195" r="4032" b="19108"/>
          <a:stretch/>
        </p:blipFill>
        <p:spPr bwMode="auto">
          <a:xfrm>
            <a:off x="6089412" y="5000419"/>
            <a:ext cx="2695303" cy="1797461"/>
          </a:xfrm>
          <a:prstGeom prst="rect">
            <a:avLst/>
          </a:prstGeom>
          <a:noFill/>
          <a:extLst>
            <a:ext uri="{909E8E84-426E-40DD-AFC4-6F175D3DCCD1}">
              <a14:hiddenFill xmlns:a14="http://schemas.microsoft.com/office/drawing/2010/main">
                <a:solidFill>
                  <a:srgbClr val="FFFFFF"/>
                </a:solidFill>
              </a14:hiddenFill>
            </a:ext>
          </a:extLst>
        </p:spPr>
      </p:pic>
      <p:sp>
        <p:nvSpPr>
          <p:cNvPr id="24578" name="Title 1"/>
          <p:cNvSpPr>
            <a:spLocks noGrp="1"/>
          </p:cNvSpPr>
          <p:nvPr>
            <p:ph type="title"/>
          </p:nvPr>
        </p:nvSpPr>
        <p:spPr/>
        <p:txBody>
          <a:bodyPr/>
          <a:lstStyle/>
          <a:p>
            <a:pPr eaLnBrk="1" hangingPunct="1"/>
            <a:r>
              <a:rPr lang="en-GB" altLang="en-US" b="1"/>
              <a:t>What can we do?</a:t>
            </a:r>
          </a:p>
        </p:txBody>
      </p:sp>
      <p:pic>
        <p:nvPicPr>
          <p:cNvPr id="1026" name="Picture 2" descr="hi-vis vest"/>
          <p:cNvPicPr>
            <a:picLocks noChangeAspect="1" noChangeArrowheads="1"/>
          </p:cNvPicPr>
          <p:nvPr/>
        </p:nvPicPr>
        <p:blipFill>
          <a:blip r:embed="rId4" cstate="print"/>
          <a:srcRect/>
          <a:stretch>
            <a:fillRect/>
          </a:stretch>
        </p:blipFill>
        <p:spPr bwMode="auto">
          <a:xfrm>
            <a:off x="2627313" y="1268413"/>
            <a:ext cx="3240087" cy="3824287"/>
          </a:xfrm>
          <a:prstGeom prst="rect">
            <a:avLst/>
          </a:prstGeom>
          <a:noFill/>
          <a:ln w="9525">
            <a:noFill/>
            <a:miter lim="800000"/>
            <a:headEnd/>
            <a:tailEnd/>
          </a:ln>
        </p:spPr>
      </p:pic>
      <p:sp>
        <p:nvSpPr>
          <p:cNvPr id="24584" name="TextBox 2"/>
          <p:cNvSpPr txBox="1">
            <a:spLocks noChangeArrowheads="1"/>
          </p:cNvSpPr>
          <p:nvPr/>
        </p:nvSpPr>
        <p:spPr bwMode="auto">
          <a:xfrm>
            <a:off x="2965450" y="5311775"/>
            <a:ext cx="3983038" cy="369888"/>
          </a:xfrm>
          <a:prstGeom prst="rect">
            <a:avLst/>
          </a:prstGeom>
          <a:noFill/>
          <a:ln w="9525">
            <a:noFill/>
            <a:miter lim="800000"/>
            <a:headEnd/>
            <a:tailEnd/>
          </a:ln>
        </p:spPr>
        <p:txBody>
          <a:bodyPr>
            <a:spAutoFit/>
          </a:bodyPr>
          <a:lstStyle/>
          <a:p>
            <a:pPr eaLnBrk="1" hangingPunct="1"/>
            <a:endParaRPr lang="en-GB" altLang="en-US">
              <a:latin typeface="Calibri" pitchFamily="34" charset="0"/>
            </a:endParaRPr>
          </a:p>
        </p:txBody>
      </p:sp>
      <p:sp>
        <p:nvSpPr>
          <p:cNvPr id="8" name="TextBox 7"/>
          <p:cNvSpPr txBox="1">
            <a:spLocks noChangeArrowheads="1"/>
          </p:cNvSpPr>
          <p:nvPr/>
        </p:nvSpPr>
        <p:spPr bwMode="auto">
          <a:xfrm>
            <a:off x="3073400" y="5067300"/>
            <a:ext cx="3767138" cy="831850"/>
          </a:xfrm>
          <a:prstGeom prst="rect">
            <a:avLst/>
          </a:prstGeom>
          <a:noFill/>
          <a:ln w="9525">
            <a:noFill/>
            <a:miter lim="800000"/>
            <a:headEnd/>
            <a:tailEnd/>
          </a:ln>
        </p:spPr>
        <p:txBody>
          <a:bodyPr>
            <a:spAutoFit/>
          </a:bodyPr>
          <a:lstStyle/>
          <a:p>
            <a:pPr algn="ctr" eaLnBrk="1" hangingPunct="1"/>
            <a:r>
              <a:rPr lang="en-GB" altLang="en-US" sz="4800" b="1" dirty="0">
                <a:latin typeface="Calibri" pitchFamily="34" charset="0"/>
              </a:rPr>
              <a:t>Dress </a:t>
            </a:r>
            <a:r>
              <a:rPr lang="en-GB" altLang="en-US" sz="4800" b="1" dirty="0">
                <a:solidFill>
                  <a:srgbClr val="FF0000"/>
                </a:solidFill>
                <a:latin typeface="Calibri" pitchFamily="34" charset="0"/>
              </a:rPr>
              <a:t>b</a:t>
            </a:r>
            <a:r>
              <a:rPr lang="en-GB" altLang="en-US" sz="4800" b="1" dirty="0">
                <a:solidFill>
                  <a:srgbClr val="FFC000"/>
                </a:solidFill>
                <a:latin typeface="Calibri" pitchFamily="34" charset="0"/>
              </a:rPr>
              <a:t>r</a:t>
            </a:r>
            <a:r>
              <a:rPr lang="en-GB" altLang="en-US" sz="4800" b="1" dirty="0">
                <a:solidFill>
                  <a:srgbClr val="00B050"/>
                </a:solidFill>
                <a:latin typeface="Calibri" pitchFamily="34" charset="0"/>
              </a:rPr>
              <a:t>i</a:t>
            </a:r>
            <a:r>
              <a:rPr lang="en-GB" altLang="en-US" sz="4800" b="1" dirty="0">
                <a:solidFill>
                  <a:srgbClr val="00B0F0"/>
                </a:solidFill>
                <a:latin typeface="Calibri" pitchFamily="34" charset="0"/>
              </a:rPr>
              <a:t>g</a:t>
            </a:r>
            <a:r>
              <a:rPr lang="en-GB" altLang="en-US" sz="4800" b="1" dirty="0">
                <a:solidFill>
                  <a:srgbClr val="FF3399"/>
                </a:solidFill>
                <a:latin typeface="Calibri" pitchFamily="34" charset="0"/>
              </a:rPr>
              <a:t>h</a:t>
            </a:r>
            <a:r>
              <a:rPr lang="en-GB" altLang="en-US" sz="4800" b="1" dirty="0">
                <a:solidFill>
                  <a:srgbClr val="CC00FF"/>
                </a:solidFill>
                <a:latin typeface="Calibri" pitchFamily="34" charset="0"/>
              </a:rPr>
              <a:t>t</a:t>
            </a:r>
            <a:r>
              <a:rPr lang="en-GB" altLang="en-US" sz="4800" b="1" dirty="0">
                <a:latin typeface="Calibri" pitchFamily="34" charset="0"/>
              </a:rPr>
              <a:t>!</a:t>
            </a:r>
          </a:p>
        </p:txBody>
      </p:sp>
      <p:pic>
        <p:nvPicPr>
          <p:cNvPr id="3074" name="Picture 2" descr="Image result for reflective cloth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1926"/>
          <a:stretch/>
        </p:blipFill>
        <p:spPr bwMode="auto">
          <a:xfrm>
            <a:off x="6089412" y="1303792"/>
            <a:ext cx="2589183" cy="33493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eflective sho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832" t="11816" r="10834" b="13510"/>
          <a:stretch/>
        </p:blipFill>
        <p:spPr bwMode="auto">
          <a:xfrm>
            <a:off x="35496" y="2280119"/>
            <a:ext cx="2548394" cy="136490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right clothi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546" r="14552"/>
          <a:stretch/>
        </p:blipFill>
        <p:spPr bwMode="auto">
          <a:xfrm>
            <a:off x="301581" y="3931772"/>
            <a:ext cx="2016224" cy="292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63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GB" altLang="en-US" dirty="0"/>
          </a:p>
        </p:txBody>
      </p:sp>
      <p:sp>
        <p:nvSpPr>
          <p:cNvPr id="4" name="Rectangle 3"/>
          <p:cNvSpPr/>
          <p:nvPr/>
        </p:nvSpPr>
        <p:spPr>
          <a:xfrm>
            <a:off x="446534" y="2420888"/>
            <a:ext cx="8137790" cy="1754326"/>
          </a:xfrm>
          <a:prstGeom prst="rect">
            <a:avLst/>
          </a:prstGeom>
          <a:noFill/>
        </p:spPr>
        <p:txBody>
          <a:bodyPr>
            <a:spAutoFit/>
          </a:bodyPr>
          <a:lstStyle/>
          <a:p>
            <a:pPr algn="ctr">
              <a:defRPr/>
            </a:pPr>
            <a:r>
              <a:rPr lang="en-US" sz="5400" b="1" dirty="0">
                <a:ln w="31550" cmpd="sng">
                  <a:solidFill>
                    <a:schemeClr val="tx2">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How did you travel to school today?</a:t>
            </a:r>
          </a:p>
        </p:txBody>
      </p:sp>
    </p:spTree>
    <p:extLst>
      <p:ext uri="{BB962C8B-B14F-4D97-AF65-F5344CB8AC3E}">
        <p14:creationId xmlns:p14="http://schemas.microsoft.com/office/powerpoint/2010/main" val="690391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48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a:t>Walking?</a:t>
            </a:r>
          </a:p>
        </p:txBody>
      </p:sp>
      <p:pic>
        <p:nvPicPr>
          <p:cNvPr id="5" name="Picture 4" descr="See the source image"/>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84784"/>
            <a:ext cx="4320480" cy="4954672"/>
          </a:xfrm>
          <a:prstGeom prst="rect">
            <a:avLst/>
          </a:prstGeom>
          <a:noFill/>
          <a:ln>
            <a:noFill/>
          </a:ln>
        </p:spPr>
      </p:pic>
    </p:spTree>
    <p:extLst>
      <p:ext uri="{BB962C8B-B14F-4D97-AF65-F5344CB8AC3E}">
        <p14:creationId xmlns:p14="http://schemas.microsoft.com/office/powerpoint/2010/main" val="121799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a:t>Car?</a:t>
            </a:r>
          </a:p>
        </p:txBody>
      </p:sp>
      <p:pic>
        <p:nvPicPr>
          <p:cNvPr id="10246" name="Picture 6" descr="https://mir-s3-cdn-cf.behance.net/project_modules/disp/68c42d19115111.5603fae5cb153.jpg"/>
          <p:cNvPicPr>
            <a:picLocks noChangeAspect="1" noChangeArrowheads="1"/>
          </p:cNvPicPr>
          <p:nvPr/>
        </p:nvPicPr>
        <p:blipFill rotWithShape="1">
          <a:blip r:embed="rId2">
            <a:extLst>
              <a:ext uri="{28A0092B-C50C-407E-A947-70E740481C1C}">
                <a14:useLocalDpi xmlns:a14="http://schemas.microsoft.com/office/drawing/2010/main" val="0"/>
              </a:ext>
            </a:extLst>
          </a:blip>
          <a:srcRect l="15120" t="3592" r="9281" b="8352"/>
          <a:stretch/>
        </p:blipFill>
        <p:spPr bwMode="auto">
          <a:xfrm>
            <a:off x="1043608" y="1268760"/>
            <a:ext cx="7271051"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5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a:t>Cycle?</a:t>
            </a:r>
          </a:p>
        </p:txBody>
      </p:sp>
      <p:pic>
        <p:nvPicPr>
          <p:cNvPr id="921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084" y="1214812"/>
            <a:ext cx="5418211" cy="544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8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a:t>Bus?</a:t>
            </a:r>
          </a:p>
        </p:txBody>
      </p:sp>
      <p:sp>
        <p:nvSpPr>
          <p:cNvPr id="13315" name="AutoShape 2" descr="data:image/jpeg;base64,/9j/4AAQSkZJRgABAQAAAQABAAD/2wCEAAkGBxQTEhUUExQWFhUXFxgYGBgYFxkdGRgaGhoYGhocGRcdHiggGh4lHBwcITEiJSksLi4uFx8zODMsNygtLisBCgoKDg0OGxAQGywkHyQsLCwsLSwsLCwsLCwsLCwsLSwsLDUsLCwsLCwsLCwsLCwsLCwsLCwsLCwsLCwsLCwsLP/AABEIAMIBAwMBIgACEQEDEQH/xAAcAAACAgMBAQAAAAAAAAAAAAAEBQMGAAIHAQj/xABNEAACAQIEAwQGBQgGCQMFAAABAhEAAwQSITEFIkETUWFxBjKBkaGxI0JSwdEHFGJykrLh8BUzgqLC0hYkQ1Njc4OT8TSj4hdUZJTD/8QAGgEAAwEBAQEAAAAAAAAAAAAAAAECAwQFBv/EAC8RAAICAQMDAgQFBQEAAAAAAAABAhEDEiExBBNBUfAUImGhQlJxkbEFMnLB0WL/2gAMAwEAAhEDEQA/AJeHYm6bM2EOhkLmRgrDmGrlHB0P1WEz1p7jeJ2wkNaxCQbeabJJ7Q3bRhiE1LGDMmS3SYpE/A2sDtcPdVmZWGwZLhjVGAgAwDqVNKW4jfTLdvC+1pSEPJCpM5QLksjCSMoJG8rvrmnRReLHGLRZjauKwDsxZCAW0QodIywGytpupkCJFS9J+EqG/O1QGySyMdSuZoUXVkagtuDuFZgZFR8YIxZOIw9rEsqrDPFs+AV8rAkR0gtv3Ubi8baxGEurbZw9u2XuWnuOCVWGIhiJldiNdRMA6l2At4+EyDs35Gt5rakSUOcZlV1YGBqZcNvAiZBvopgxcRma0brTyLnSFVQpzMrsonOQAeYbiNTNcu3O0bRRzc8DSFiSJPhrvqauHo1xBUtBbqvlZm7NlZoW4YVgY0GkAh49aTI9WE9xvg1xTo7lntm2yoQLfZvlZVGoXJItneY0GkxvQ/GsXZe2r2nbtFXLeS4C4bKBldHYFvtCSSQrgEDUVHdK3WbM5yDNzZrUs2g+3lJBKyZGg08Bb+Fu5QBEOVULJBLEHKQH5t8wDBoaD0Ip2AUuKZ7lsXM67BZEQAVy5BECSp5lkHzk0/xQuW8G91jzS6lhlHM79mDquw0MDw2gVXLuLF1LLq4S5bNtZYjOZIkuHhFtr0Oq66kaw34nxXNg3tXU7NgoWwUXS5cXmVXlmNtgIJttr1ltKaBgmD4V2l3IpaM62xeEAFQiyCp0khgYIIMwN5oIYIm43bXNBd7INI6OyuQoO0jYDdp33b4LiFthCvkVnF0kuMwYIogHcEsIn7GcaaEQ8FxVtMQ91iAll2uqzwzMt1xkzHNLOMx9YyMgG80bUBLgrCsptu0XUttK3CFVsrAjeCVIVd5aSdNyE11uyuEKQ1oW1diAWNsMFF0vEM6KSSVJg6eYeYrENiLuTay7LnZwO0cxmhVYHIYcnMVE7jdRQf5j2YbE2sn0S2wymCWW4kNpOpWRI8+6KGIN9I+HWcPas3LSlmS6gzkkm8SpzTG7dRAAWOmgofjFhrSorKvaI2d3BkOTOYFSJI3G8aCQNq99FHBY3bslLa3BZzSEtJmcMpY968gbUwuXc0JjcXcxNsLDdnbbM3KOe4zHkAChguywJzEDYRTbVADcNsjEOsBQ1+8gXMDyW0LHKYELIAJjflroGKwRCKAxIXlJyAlVHLHLByyIIbQx7TROCBziFCBWMEBZ0zvlOWRAzFR4QCT0qw8UxYUAZ3ZjmtXAiMAwI0R5OYPoNJ1X2ilFqgZrcuMxVe17S1bgZ1QCSolWYQSoy5gTJWVnQaDXAcNGKLGCEYSxkjm0YZFERDEmP0XhdxUzcQs3LWzI0GfpCzKojkImFXKQudiCSNgdAHwzjBtsy2Wt5CWJFwxbULqpG5mTMWyRzGR1p7ANbV1rarh7mW5eUhUIJhg8dm9oyMhIUnMNmU7dUV/BNZ4lYFx85uN2juAoM5SIk6ZgY5tPWkAGtLz9tce6bga4HyjKxWTtmtuBkU59lZlLAEk6hqG4tiXuW1UDJ2a9oEPPkyPkYZiZKhiwYMJBVQ0kiRiHuObNeAswQcq3oY5QpYGGaPr/AFhqx553mpMLZc43sVZciNcvABisBtHVTBgCWI7wdQNhJZRrllFsQA6hmBEgsebM7KNCIIAWSBoBy1XuNLcs3LocLMXLKqumUlbZBC7xDiJ9aTPWiToYfj+Kdq7ZMxe+oJVYXLbBItW1uEcpuMSWIB6gajRn6O2GQGxZJJkKbojLlSMotzMCMzBRpqxMkkMqwSC2LSXQYDm5dtDNmRMqoisdWKAFToQpyvGbcWDh3EERnzwBAa3llVabaAgLAd/VjQARrtqaENsdcTC4Y9l67ns7JAJY3DoBrLNzSTMnSk+Pupas3Be1ui0qWEUiEU6KQDMmWWSZnSFAEAfE8bHaG+ChNsG1YtyHYmOd1VTsYVNAYAY7SaT4vjBv3RcRCpWEBYExMbHUTBVeh5iT6zKBsKHeKt5LAuYhwudAFsrIyhcsKADLkkICs6SPGQL11nA1cW+cxuGBO7NoSf0oPq6Dv1xDOZugsqrml7ubPMPbABXQKMxOgUAgRJzGjMrGAXtuwXTlJCltYtIfWYjUsBGo1kGUBrhlvoitnCgLotlRGUdIIh52JBkgCI1om3wW3fIe/de9OgDXG1jXWCFHLEgAHunWo24izQB2ubUt6iL/AGmy7SPVBInodqVcQ/OleVJOYmAhm0YUFmmDKhYzGNjG51VgN242LZNtHbKhKjJZu3FAGkB1RgY20OkRpEDKQWbeGQBTiVJ6kdqAWOrEBVyjUnQe4bVlOwC8Lfzo3a2iXXluaFgboBAbIPVJBRg0bEaxtFxu8hsC4FFhreVhkRlRzby3CQYykkjZh9UdVpRxTiOIuuLoa3bkBc1oXOYDUK2wOXUjMQdTrrUPETf/ADe4tw2nDBGPOy3MoYN6uVlMx1JgTBqdQ6JMdw25bHaq6W1vKWhVcWwrA8v0aiCQRKxHMfEULxe+SrLfDDEWyMhykMwPKZeAxXKv1h3TBqVuKsgVb1uzctmQDbnTlBCNKBiByElQZ0BOtKsTeDXFuDJbVlI5WLarGhgSszAnp1gE1LGjXCWj2cAEtLGACTEyNOu/woxXfOqvbZAVUspJ5u5ic0QeUEjTTwpj6P8AD7rKbltRAOSe1ZWBIOoy69fASI1mjOMYVSCxLJehXViwvDMmaIuqFyFkA0C5eXyNKK2tg2LWuN2pN92ByjIxTVCdEzTGkCcwnbzqxphLTW3tKwuHJlUhCVOxAFwlssanLpJ13ApTd4m123buNNwBGRl1CoTEOEXMxVGEgRA6QKL4B9FIU3rZjXI9rKjaBoR2a2bZDKc4hobTQSbQhHisKbWJFpsoYMrqxMAiTOukAide9ZG2tlxyA4a690m3ea2T2dxDF1DrNsgw7ZtfCdVChYWekxd7yC6jO1u0+VlQq2ubsywkghWjmUmebSrf2S38ILV3NJRTlZIbNlUh5AIziJBWD8TQlyFlL4RhO2Fi2uU5rrBywkyRpOmsLbZt4ECYmisfwf8A1p7SgLlUMkcskdRG3fqfHbeH0bOITQ27h1ywUuLrdBDXA2WE9UAtOgc7zFM8fwu8z2r0ubr3DbuHJK5WIIJmJEFhDZdIGgE0q2GLOPXhbDZHcrEwzglmlXuASFz8+U+ZnvNTYfGdmhUMoIzTNslHZgQQrLlA0JWDp4CNPOKYNwwuPacm2QhIzZmZ1ftI3zSXVu4dmYBLClWLtuZtJmyZ4zyezzQAMsqNdz5Ed2o1QGIxRhhc5e1nzEpGYq4VoBJ0bpEwCOtMcdhkGHDi2EJAMZdF7uoiSTIM9TOlAPw1l51AhQCYuEvO8kxAMBiBM6N0GhD4646awZUKRMSqhVOmhMaHRtw2m0r6ATcEQDQydmKySwYgHtABvEgxuoX36YzirXGCqpIcFVJED1s2h2YDoCNJaoOHmQEzlFgljrmaARCyY10Ejw0MU4t8Ffs+0U5SDKbEgAcuUTGYnpO41HQi3BjTCcHSz2dzJmdZF0XF1zEAjRpIMmQVBjoCAKHxXEs+KAW2wRj2jLIEgAjRwdv4jQzSy3jYufTloQZV7Ih/VIJ+tIUT3/WgaSAPxG+bjg2kACqxRltlCYDH1BOTNoddiDHfVNiL3hsYrDOoRgBkYEBbawuWMo5pgRy6aR0gVnjHCWtXxIUWsXbvoqqrFQ5FtgMhIhmCKQB9ZdBosC2uMJkW2zWtMpVrhZRAYASp2gEmAhETGwFe8e4mMQrxFtkhxzvBuAGMidA3R2AMsBGoJbewUZwPiaLaQ5gSEYMrAnKQsDLv5xAGpqDD3xexYuPJRQ1zKYBB2GjmNHghZ1A3J2T4G81v1WY9oGtx9fKSpMKN5WRA6g0Sty6bl1FtNChBcDKuUBFAi4DoASJ1OoUiDMibHRZsXjkxNx4YW1VUtpupkyz5UVQfWKgjKRK71FfxN62xsLPbkKjdmGdsmVAXQzCkgABGOVTm1ETVZwmIZSMsM2bQ5QyoZJOXmVS+gyrBEnpTezxNLDRhoURcm5dESJBDnMiliUWIiJMCmmIMv5rVu6iC4gP0aKGVndozKrXV+osMxS3PWWEGpcNhLZjB2kAcswZ3OZ7SiWd8o5FY7DKd9SBFKr2M7JwQFDlIUXIZrag5hnEf1jPzMojYKdJlpwrEJl7Q3SC2gVEICqM0fSEbkG4zMSOZt4JppoA7sLYWyqFrjApJcAqpUAHJbAABWApI3kjNJM2O3xJFtNlYu6+s6rmaZJJb6vjuPACuf47icmNQi3DAJzeswZ+rBobZQT6p0PSNuOQgt2+UFgczZRyABRygcp0nfrtRqFRacbxIGy9xiAmciNQcpkElp2J+qCRqZmYChMLdLhwipbyfRi5OYpmBzHlkFjl0P2daFwWBLqLlxy6qWyr0BGaSHMBgIUbjVttjRjYu7KOXtpDFdizQxXQkQpMLqRA6d4pXYza7jXBOaAZPj8WknTxrKRP6ZdkzW+yByu4JdkLk5iSWPZ7zWVWiXoII41hwoZg1m2hEMTcLTEMIQKks0nppPSKQ3MUDbOZwO0kSYBiRqqk80lYMnSZI6NWfSML+dYnLBAuNBCZJ1j+r+oJ6b9+tKQfAfH8aehMLLrgE1WV7XJplnRiIY5wN1IGonWDrRPpFctXybti2ttlC9oiBEUATrlGpZWjXu08qAfIe7+NSJuNB/Pto7YajqvoXi8O6ZGt2mvsYQvrocoy6GR1/Grvx3EcO4emS4pZnJYW1zMWPVshOUDXrpXKfyYWFfiVoZINsNcLZidl6jbcjurf0o4mb2Ov3DqA2RfALpA9s04xrYGy4WvT6wgItcOJBM8xsqM3VoAOp3r0flKvL/V4Kwn/UPyVKoy3asljLlGgqqJsZt+UrGna1hl/7h/Coz+ULH/8A4w/6bn/HUWEtKzqpG58KmvYNOXswWzToQJ0MdOlZyywjLS/fui1CTWpGh9P+Ifbw/wD2m/z1g9PuIfbw/wD2j/nrWxgszZcsa6nLtvvXjYFcqkAEtMADWB1o7sLq/ftC0Sq6JV/KFjx/9sf7Dj/FUy/lJxo3tYY+24PxpccKPs/3e7et/wCj1y5oWJjbvqnKKFUhj/8AUa8f6zBWGHWLh1/aSvP9OcMRF3hY8cvZNvE9B3D3ClP5incKITgdooGZ8kzGhO3kaU5xgrf8WEU5cBq+kfBm0fC3bXfyNG865G7/AJURY/oK7tfynpndxl8AHEQO7ak/+jdsgkMD60TMsF6+FVjE4dQSCAQDA9lKEoTuhyUo8nUX9H8PdVhhbqk5+Vh2dwc2pJ5pgHqddDvNKuIfk3urme29u4YYw0KZ3EHLlGuuw7pG9c3YBSGt8jLqGTlgjxFdw9GuLNfwdm65lmTmPeRIJ9sTTcUCZzW9gTaSLivZIllLgCG0BHKAwMggawwbbeY7+ONtgL1qQFA6ZjqCCQZPq+MEddavOK45ZGa3cvWSAYZLjIRsDqreBHvqDC8Nwl3msEJrJNi4GSY0lCSNOgmB3VGkdnPUtqt11RpTdWmNDE6QNcpgjwp76M4NbrObjwmZnUMZGcRBc7swWQNPtHepuM+h17tC9grcBnMoIDyQR6pyz/ZmlV3OuRGU28gytnkGJJ9Q80nUxEb+NRwxjnAa3GCIWZCQkZezTK24DDUkADTWAaScRxDm4VRxktXi8esVcKqKGIjNlggTv8ahOKU3GgslsQE0UO43ILEgKY2yq3iNNZruMAR1sKChzaF3cLoYhmtoMxCaFQTPfNNPYDS5izneA03eU3C7SC3rGRGYnbQHoANqkbhrXFzzktZQVUgAt6oaGChTAAnSdwdtZcX6O3cOiu+U3Dq0M6tblQN4+qQD0PL1BqHG406DLDSyybjsNRBPMYkmSZ7/AHP9QPcHhrWVdmcxmUswjUzMEEZdJA15q9s2mz5LWYyM+ncU36QYzbxA9tT8BxpyNbCuoJ5rlsLmYQQLY5WMzJkTEbdVmxGBFtsiOxDwOZHkSW1WbfMIOsDXN7C6FZphcIzgsWt2lCZjmI1UmBkXLlEnu7jJiKLw65UW3cD65zvykZc2iCAJMSY108J3xNtsiGTtlYlAtslQwhoALkrIERlnv1rzD4fPkUW4U7ucuY6MYAjczGsaAjrNOgOe8VH093KdO0eNemYxWV7j8LcN25CsfpH2B6MQfjXtdKkqMqAOMOWvYgmJLsTAgbnYdKW0x44uW/iVzZst66uY/Wh2E+3f20urNFMyt7Z1FaCt039o+dMDo35LXytjb7BYtWQAQqgy2p1AE6LVUt3JJZvrEt7Sas/o+DZ4Pi7moN66EGm4CqPaJJqo8/2Rp+i1JDGOHfUDxFWS1c0qkm846KP2hWDHP9pf22piOi8JvAXQSQBrqdBsaariVMgsrNkAJzQp1OxHs2rlA4jc+0P+4a3HErvf/wC6fwriz9Gss9V1svszox53BVR1RMTMtmUQXzANvyjL57VljESVAgHspEd5iuWf0ld72/7n8K2HFbve/vH4Vm/6evzfYv4p+h1DiGMCgAHR2YE9wEKf58Kj4xeITXq5y/qxpXNhxm7+l/crf+nLv6X7KVWPolBxafF+OSZdRqTVclvF+nGCdiLalVZGnWDIGsydga5yOOv4/sD7qnt+lF1VKgkKdxkNbdRilkilGvf+zPFJRdsvdjlDyI5CytPT+NUe5ckk95r0+ldw2+zMZf1XBHxpUuOUfW+f4VWGE4uTn5FklFpKIfdOhrrHoQ0cNsfqN+81ccuY5CIDCunYbEG3wIMDB/N2g+LSAfeRWsjNFYa0ycXa69u61oEgstq5cAPYqIIRWI9ZelORxBfzzD5EdSxuKzG09vMmQsAQygNDBSO7XvM1HhPFnUApfdXjXnMkjTVSYb2g0xu+kl/trDXMtzIbhEjKSShUyyiNj9mkM6ShY+P3VLiIdcl1FuJ3OA6+ydR7Kr3D/TK0dLivb7zGZfeuvvUVYMLjLN0TbuI/6rAkeY3HtqRgL8BwxYMq5MpkCAya+B5o8M0eFL+P8CdltsiLcIuBn7MasADMqZJ2+yYza5t6sjWBE9aiCx3+yigKPxTGhiFZWJ9VlPKw02UaA6CMsDUikrpLcoOQLsWOZdp6DzjQgMBOuvT8YqXI7RVuRtnXmX9VxzL7CKQY30Wsuv0LtZaI1JdY1kTIYCddc2o86lxHYo4RaZEBAVmdTyxmDA6sMonm2USRHeZMb38Qr3VDvkMurLzMAELRJE5idRI05RMb1rivRzEW1zBVfKCM1olusg5QARG/MI+dA2mCX7bsBlU6gTJlTvrM6ie6kMtOC4ypxOZ0IzqRnadZ3zKSBqNO4ZdhM0Peui1iWNvK6ABwSZCyecKDO8zl16VHicfh8uUIhglgYLE5WmDLZirLoRJGp1ECEGJu82YSqZmyjUnyMmFgDaTG9NsVFQ4lczXbh73aPKdB7q8qLEHmbzPzrK6FDYzsKxXC3vXQ0gHEXLrr55iTpOgzEgeVF3PQx1bKbqzCxyndtI1jrGvjTviuFyYjD27Zd4V4y2gX6AmNZ267QelPm4RcZVu3bjk65EDglAZU5goWDBIIWNwO+MNTo0pFLX0HJ2xKHTWEbTwjc6+FT4TgdvD5TcRcS7NyA51QQrEhhMNtPXptTu4CF52QPoYKgsQeuadZjWdRG9EXcWERnd0bLbLRnElRHKAW3IUEDXz0M4dQ5vG9N39Ni4UnuTelgRMDhraW0tC5dzFEEKOp+NIkJ3XaTI/Cmvprel8Em0Ws5B8QPxr3AALaBygnUjQEjmgx7PlXTiTjiV8mMnchtwOzae0ua2C0mWOnXQEz3UixmXtHA2DEDyk0z4PeC2gzAQSSJ06naq42KDMT3kn41SAIKKeg9wrwYdDui/sivLbSKgu4mKYgpuGW+ttP2R+FQjhlkz9Emgn1RULY/wASfKiMDdzT00GvmapIVkP9F2f92te2+DWCYKR5M340RdXKJ8afrhlRM2XXLvJPTumob2LS3K8no3YPf+23416fRW13PHg5Pzoyw+moMa6x99e2DOaJnpG58KVlULn9F7OnNcHtX/LWj+jFqAe0ue9P8tM714q0SSI67jTaOlYt8kAkfz30rD1K/jPR5URnFxoAJEqNY8avGPIXgtlTrNq0I9qtVb4ve+gf9Vo9tO/S65k4Vhx+hbH/ALTVE3cWNKmIvRLhdtlR7tsXFdJytqu8bUd6S8Hwy5Dat9mRaxDyhbdFUrIJI38KV+g106gkwEWAToNTMd3SmHGL136WG+iNm5mEmZCnLHSDrNeJnzTXWUpbel/Q6owWjcq64xoBGumsj7x+FZ+fSy6EMJM+HgRrTPguKsdgiXUkgHWB1J6zPWgQ6ribZy5kDNpJEiDGvnXsY8rlNxcWq8+GYTxqMVJSTv7DnA+leIt6LdLj7Nzn+fP8ae8P/KGpkXrJEaFrZn+40R+0arWLFliWNnTTlDwPZC6Ulwqkh99HjodJgTIjQVsZHXcN6Q4S/AW6oJ2D8jHwhon2TR13Dx09tcTvpEDSJEkePhJB9lTYTiF21/VXWt+AJA/ZEg+0UAdgysu2/hVS4xxRxdKuq3VBJGccw1I0dYYaDvpJgvTXFL66i4O8crd24kf3aA4j6Qi7cLiVnofxFYZlLbSdXSOGpqdV9R7iVQ2zctSjSMyl0JMyug0YjWIK+M0vtGBJ39XXYfhG8UNhMX2jCSuafXjmgA6EjptUxQFW18JHn+FKDsOpgoS24Af6KtHU3YJ3Gv4VlYcKftN76yuq5epxWvQaWOIgYyyy2yXCXA+dyzOzaSdoj7O3xp7Z9JkQEHOwYQ0heQyZyakBToNpGpHdVesWRdx1oIwOZGJOYgTJlswiA3rcuxYjpUd3CEM3UZyN+46VlZq1uOLXG8BduO2Ptq9wJbCE2WfMvOTlypoQWMwBOUbxom9L7eBNvD2sChLB2LPkcHK08ruygscxEbwF6TrJhL4uYzDWkUI1lXBc8wfMS4BTSAMxG88x8K3wqZ7ttW3Ny2IidMyzB9vhvVXRNDH0uecfk6W7KrXuE9ImtWiuQMoBCxIIJnWeuppL6V4s/wBIYhx9Ux8K1uYubMj7Mx4x/wCa0ltFGf4mGYjEsbNoNsqAabRpJ9v3Uq4Pa7V2BbKvtJOugEfzpR+JvE2woMRaHTfl16VF6P4js7V19M8KqKdCTqS3jpp7655ylo+XkfgmxANsRmOU7TMx0PtpZiHnxMjz7tqAxeMuOZYlvDp7O6tkxYOUkRqfdGoraCaXzcjQYWy6b7HT4Sfupjwq7Ms2mogeU1X7bli24HSANY0n/wAUy4W+UAkZpY6npoK0XDJa4GeMxHLHiPiatfEHi2R4fdVRfmGkasB8fwqy8SGSyxJ6VlLg0jyRYDEKuHYELJLQSNdulZ6P2gwYncRBkihEtq2FDSRGY+e1H+jRHZt4mkAFjWBvtPqzr1060XexNohzvyjL011nT3UOn/q/b8ql4uFK3jpoARI7lJ3pN8Feonx5Bwl5u4fMinP5SdMJhU8Af2bYH30hfXh9097qPeU/Gnf5UmhcOO5H+VsUo7oc9pFOQtasi5bYqxUA+6YPSp8TjLpsvL/7sHQbOjMflHtqPGWCuGQkiGWQAdRGnMOh+41HdufQuNNcv93Io+BPvNQsWOb1NJv9BylJbDrhPC7bWbZMyUUmCdyKXYjBk30RTGrwT4CnvBwRYtfqL8hQNof63bPhd/dNXe5FGl3BXlHqg+R7vOK14DhiRcMfXM6+AP31bMUrKDIjQx7fGknAxpeP/Fb91alN+Sml4F3GLMBZ6svd31tjOFrkLAg6eFFcbUTaDCRnQHxEmoMTgbUHIpU94J+U1S4JYtwHDS1kPOwbprpPX2UKMK3Z59CJIggEyCZk7084ZdH5vl1+uNvFqDUfQR+k/wC8aqxCzhQHa6D6vf5a08RD01JJESB3dZ09tK+CD6U6f7P55aa4S2BIMjWPZpWcnUi/CCFusog4ZGjqXUz7c1eVmQfZrKvuL0I0Hno+Bb4jbIEgIxMd06kQen3VLdEnTrcO/jFZwAhuJKGhR2bDQb83cP8AztrNbWhzJA/2g2/jQxk3BfR64MYt9yvZXg6qw1IYbhhGkqrQRPvoj0Ys/wCsAeAJnwe2ad8B4tbe5Ywoabyi5cfSQvK5AJ2JOYaDpSzhXEbTY4i3bZB2LT1AIhpLSYkDbvoYimcTuBruJbctcf4EigGa4q5bgXKR0OpHcIOnnFToSwcj6zE+8mj+IcOW5kZH9VcrSD8O8V0OEpJUjLUk3YLa4kzKAYkCNulDNamdiaJTg8bXNf1P/lU64Ax64npI/wDNV2J+hPfx+om/N47wCaCxFogsAdAfnpVjvYC7pGUx3H8YpbjcDcB/q2iOgnby91S8clyi1ki/JrhLTHQRoRuQPLU0ytW2VUA11ZjqPnQWCIHrabb6badfCm3D7qhl9UqEJyud521jTQ91JcMHyiHD3ScgIAJuA6dRMGrD6Q3j+bt7B8RVf4rcHbILSKhAUAKSRmkmZI9nsptx+4RYM7yNPGssu1GmPkJw7BcFP6JPvMUZwA/RT+kfupPiWjBATuF/eBppwRsuGnzNLwPyRYXXEE+LH4GteP3gtm6CYzaD9kChsbjOwZm05YXz5RVW4txFrzgnY6x0BOn3UmuC48sPN4m0ludDcTTvJIH3VZvystzWh/w3+JAqq2VPa2V77tr98VZfyrgm5bHTJ/iY/dSh/agy7zZVMS/0cSPVGnlUNxvo38v8SRW15CFM9wHyqC8vK3s+f8KuKREm2x5wrFkKo02H8zRln/1Nv9V/kKB4PZzRG0Cjyv8ArCD9B/mKjZMe7LVxi6NV8Afn+NV7g213/nP/AIaOmhODDluf82586m7QVuR8W1Nqf94v31Jdt+FecUHNZ/5g/daiHTSgBRw4fRj+18zQ9ofQt53P3jRXDri9moLCdeviaGsx2Df9T5tViYNwfS636i/JaZ4cHO+2+nwoLhS/TP8AqKPgtHYcwzHrnYe4ColyX4Xvyb5G7h76yvUbxjU93eaylQrM9FsSDj3YKf6pxB1zc3cIJ8vCtcLxJAy6NoykbSSI09p91QejWNWzirl0kSthioPUyNPdPupX+dhBoQdAm/nvFaogP4Lxb824jeulWIAdDBWQWAG4ldxR3oziM2OvMhbKMM5I8YAGknvNQ8JRbOFbFNz9tiBbk6lUQEzr9bNPuFH8Cxlo4zENnWHw6qpkQSQsjwPh4VQmVTCXQoysYbxkfOnWFXTSCD4j8aCySIIBHcaGv4dF1Er5GPd0r0+28a2ar6nndxTe6d/Qdfm7A6jp5/Kor8LuYjvn5xFV48TK+q7nzAPxrccSvkaAe0fgKmOZvZIp4a5Y3HEl6Xbcd2Uz+9WrY8xoyfsv+JpLcS6RzQfaR8BFDvhD1T+9/Gk5T9H9xpQ/MvsOTi7sEcjT+v8AhpQ9zFXBobamfE+X2aEw/DmbVbJMd0dxPyB91em0VPMl1Y02Ya/yDUavHv8Ag0rz7/klOMOYHIFIII8IP6s034xxPtEAC6aEkFiDp0OUd9I+1HTtB+0fnW6YjISylpO8rIPn+NY5ManuzaGRxG9ziqtbW2ZAGXpBEecg/CnWCxarbVeimTrvGo1iO6q3heK2mHMuVu7p7KOt8VshYhj/AGZ+dZvAvEi1nfmIBx/ErcduYjWfPfb+MUClsHKZ/RiO7XXWib3YtPK5P6rfjFRImvKjnwJEfjSeCXjcqPURXOw1wjA3LGgP+sWRm6gBjp8Zp7+U1ZxCdwsk/F/41X+BYV3xNhSAo7ZGjMT6pnbyp9+VS4RftAbNbI9zfx+NRLG4JJgsqnJyRXuNpE/2PwPy+NLcUPonMj1tuvUzH87UbxJyVkxuo89SZ+NbcP4eL9xLObKLjRMTEJcbbSdopQ2SKn/dYx4KpJMd+vs76Lj/AFlf+W37wo2z6I3bQ5b1v2221/vmo24NeDB+0t5xI9Voyn+NQ6BBkUJwb+rbxuXP3jUgweI77X9+vMNw2/bkL2RBM6lpk79O+ako04j69n9c/utRbjSobvDr7FWi1KmRDNrOh+r3VOcJiCIy2/2z/loEVC0vKKHtbQQevdTy7wW7bADAdYhh0oMYBhp99XrjxYLFNq0jOCpzN5D36UVYBBJ6dofjNbcNw4W4A85SRMHXY93soq1hFyMwbUXsuWGzZSQAdo+M1PL2HJNUmB3U1NZU2LGVyIOnfWU2jOysriCrsw3gbgd81riDmt8oXNM6QDsfECKa8KwhS5fRhJ7LvMSdtt/bRvo7gbZw6M9u05M+vnJ3PQLA9lUskUuQa3BMHiEfCfmjtlK3murckZI7OAN59eeg0Mz0pbZQ2nVgVJVwQVPVTIq6YnCW2ayQictp0bQxq+ZYO50J1PfSj0mwyqisqqCWA5Q3QHvMd3TpSjmg3SaKUbOl3eGWsYnaFbZARWkg9o2YTyuCCO7WddIqs+kPoC4BNr6RR9VvXA+TfA7aGj/yZ8bUqLVwjQ8hMcpO4npNdH4g6JbZjAABNPuzjsnsKWKN7rc+cb3D8hiIj4Go00q7+mqLeTt0UoykC4DuVb1W08YHt8Kol24QJifKZ9xAr2OlyRnCzyeqxyjKgkNpXiKT3ecUvHE165h/Z/CpU4pb+1p4gj7qvPkl232mtXixdJix96PxCejzXv8AcumC9Gb+RSpADw4BCgkRuVJJiJ3EGY1nWHjnBL1oFb1xMoeB6+UtE6EL3GtcJ+UBFftRbs9qVRGfO8sqFTGWSBIUDT+FA8X9JLd5URFW2qG40By0tcbMSSda8p5uqTtK3+m371/s9tdL0T2lJKP+W/7W39t/NcAFzDgdU9jH7xUbL4D9ta17YMdx761JHeK9nG5OK18+T57NGMcjWN3G9n9Ae/hA3T4itLFpwY6d/wDCjEptwfhbX3CIJO510A72PdWGaEV83FHRgnJ/LyA207gB7PxrfsGJyiSTso1J8lFdS4R6DWgAXm4e71V9w1PtPsp0OEW00KsiAaC0CvN4hN/bpXJL+oK6ijoXRerOUcJwzYW7bxGJR7VpSdWUg5ipgZTze2I0oX0+4xaxN3DNZJOXMDIjdkj5GivymcV7RksA/wBXq8dbhAB23jb31U1wzBrYIg5hv4sBWWSbyfMzox4ljWlBHEW6fpU19ED/AK1aESRmYey1dH+KlvFbRWJ6sT8BXuDHLdP/AAbnxAX/ABVjHg0lydOvYljaVnTs2IErmDQY11Gm9J8Vi8iM3cPj0pBx30ua3ibeHgBFCLc7wzAbH9EEfGjuKNNpvZ8xWEr5NcaTdEaXryQ7GCxAM66GI09tPVdhuy/sn8ar2NRsqg9Xj3kn5RT5zqfOpUjTJFbMNS5Ui3KAV4GtC4vHACFIJOmnQdaHKlZnGLk6RrjMTmuE9AYHsparakd1JMfxB1xVtQ3JOVl7y0wflTfDDnY1ioPl+TvhkjvFeNiUNF23qRLqJUAkSdwDpWuGxLSygtriEECCcxcQcoUsT5e40dgrYLEHcZGEKWMhiegMbUTZ4Zq/K5zurn6JolWkaFPZ5GtoS07UcWd3Mr3EOKA3CbgbOYmQAdhEjTpFZVoxXBTcYsyXpIGywNAAIE9wrKvX/wCWY0V9LLC/ecq2VkUKYnWNdqk4E0WEHgeh7zWi8VsD/ae5f41uvFrHQ3D4Bf8A5Vz6ZNbpGgd2kdPidPhpSb0ouzaGkQ46+Bo5careravn3/cKW+k7MbJmxcQBgczFo66agVeOD1rZDuhRw/iDW2DKYPzq8cJ9PWjI8Op0KOY0OkK/d4Ga5eLlY16u3tp8kvJsdmu8Zwt2w1nmthlI+kk9NIcSIHSSKpFngWIdQ9u2LqkA/ROlwiehVWLA+BFVSzxC4vquR4dPcaJtcZIiURo2MQe/eunDN4uDjzYll5G2KweX+stPbP6SEfvRQ35raPUe4/dNE4X0zdPr318BeYj3ExRa+mKt67Fv18PYf45Ca6vivVHL8H6SYpPDrZ6j+fOtTwlO9fePxpz/AKQ4c/Uw3twzL+4RWw4zhTvawvs7df8A+lHxEH+EXw2VfiER4MnevvH41h4Og3I94+VPRxHB/wC5sey/fH+Otvz/AAY/2Nj/APYvH/GKTzYvy/x/0awZvze/2FNq2qrAAAHWB79RXSeBcIezhVZZV3ZWukA5lU+qIAJ00B03JNUe/wAbw4gLaw41BkC6xEEHrcI1222Jo+9+UK59VyP1EA+Jk1y9TLuKoqkdXTwcN5OzsXAsaUsjtyFPUk+OkkgdPAVWPTn0xVUK2TzERm/yj7zt41y7F+lN1zMme9mLH2TtSm9jydzNcXbfB3KuTdbxa8p1JLdN/MeW/spjjCfzm2I1U21hf0SF7h3eGopNhMUEuBiJEEGN9eootsSHuqwmJG/nPzrp/Cc8t5WGcfJ7RAyxHSR8wTFRcJ4g1i6GSA2VhJE6GNI26VpxIglY76GFslhAJgSY6ARJPhWapD3bFXHrpd+1JkuWJP6UydvE1YDxC4yCXJB6e6k/pAqaZFAGY7bTAmO7yozC3DkXbYfIVNJorgOGJZiAC0yNZOlTYqzcZzBYgnvNC4a9zCTAnUxt7KkvYshjqalJLZFSm5bsaYPh8KQ/XeiCiLGoAFL8NiQVJPSg8Ri5OgHXp3iP41nPFr5ZpDLo4Qvxt8G7I6XEaf8AqKvy+dW1HFU97cQe9rfxuLVsFU4qkiFNrctXoYZN46DS3v8A9SrPn/THsqr+i1kqrsRAYrB7wM2vlrTvP41SWxLduw3tR9r515QYPj8P41lMQgtYZBsBI7uX5f8AipAOnPGn1z7t6nAA8Bpt91eEeftj7qVAaEAjXrvzkxSjj/CjdsOltTmJkSTGh1EnwinJQdTr1n8KlXDqJEp3xr+GtHAHHbnAsSJ+gud2iMfkKHfht8b2L2n/AArn+WuzHIJ5xG8Q9QtfAI1E+Z8u/wDmKvWxUcabC3RvaujztuPmKxcLdIJFq4QNyEYgeemm1dmOI3gT5Sdvn5Vl3EyCDbBBBGpI0Mg7mafcYqOJC4K6OVwj27QtnCk9igOY2IDCM0ycxJ2OnTedDzbieDazda2wgqSPZ0M9dKFpt2FHU8Pway2XNZsGXTMQbWia5suSPCSSesVpf9GLRY5cMSvPqDe0I9UAB+YHQT4nuqjHgahQxxFkEgEqc0jwJANZhMNaUHtMQ4adOy1Ed5zQaVgPfSngqWLNhxba09w3AyFmaMpEbk6wd9tarAapMY6t/trrxtn1jvjm0oInuPwq1LYHEKDVIHoHtDXovGnqQqDhcrC9BC+a97elaHuF56YYU8qnuP40lF6meAxNsCbhYJOuWJnKYAnxobVC8hDuxaSw6x4V5ZYq2jHUEd2h0I36itG4zZX1bJY973GI9yha0biTXtBbtpH2FjfvJJJgVnXqUa8ZUiJ3LsSO7+fuorCNyL+qPlQPGSZUHosnwn+fjQycRYCAB7aFwA7JrGbWkbY24eseQrQi43U0AWNcSqoQWA1HWgn4lbHWfKllvhlw7An2GiU9Hrx6KPM0Wgof4DCducNbDZTccakTHZhnOkj7Ee2ug4X0aQEF3LwdgAqnzEk/EVzzhfC7qMjBjmScuWTBYQencT76teFvYvqx/tZY90VDaHuXbbw/nzrz2/L8KqbcUZPXvL5ASaCHpSTIhvDUfGpeRIC8dp4/L8Kyuf8A+lDdQPeayp7qFsXS5fczoxH62x/a1qAWzEc2uvfO/j/M0yK2x/tGbyUAddiWqa3aUxltXG0kan/CB860sYiJH2m90fdUFy6BufDViPht/PSrBf4ax1yLbGm7QfH1j18q1GATXM6+y5PgJCoRS1DoquIxRjRVPjO/XyoC7j8QByInXWdP46/fVxv4KwAOZzr9kH4mKH/oxW1UMZ/4c/JqNQUUPE8Rx3RQPIClmIxuO2M69wFdKvcAbcAj+57yTQt/gyj/AGimf+IST570ago5Lj7N9zmuKxPefxoFsK4+ofdXYG4XrykftLr3jX+dKhbgzESEJ03ABHsymq1BRyFrTDofjWhQ11Z+CdYUd8gaQOvwqG7wNdyij29Pd7KNQqOXZTXkV0v/AEctmRkk+EfKR/JqEejCHe3rHx9mx/CjUFHOqyKvz+jCfZIJJA5Wjv7u6hz6NWftQRvJj26inqCikxXuU1d/9FbXR/cQfltvUY9GFOzfIn2+e1GtBRTMh7q9Fo9xq6f6NR3/AM77dPGprfo75GjUgoo3Yt9k+6juFBgdFM6EaHy++rlb4MNhqT9kE6fGjrfCbkbZfM/ICYpOQUU67w65cYsQdfA7dKktcFA3I8f5MVcPzACC2vnsPfQ2Ia2p6HuhZnx7oqO56FaRPY4TaESfiPuprw3g9tzCQABrsd/f40Di8QW2X9qPkKXYfG3bT51MEaaDSO4jqPPup7gXizwRB9o+E6e4VtfFu19QE9P/AD0oHhvpch0uplPemo90yPjTtMXh74gOreBMN7jrWckwEd/iLEQsJ5D8aXu7MeZ2Ptqx4n0f6oSPA0tvcLuLup9grmk5rklii4mXXU+QrcWpExRRswfxrDb7x8ahyJBTa8PjWUTlNZSsKOiNeZVlWKnwJHyrW9inZgC7EQdCxI2rKyvRLBXGi+R+dE4H1k8R99ZWUmMuGGwqBZCLP6oqt8YxTq8K7ASdAxA3rKyoGQ8OOcc/PqPW17u+jb+Et6ci7/ZFZWVQiMYK2NRbSddco7vKg+I8s5dNOmnU17WUwFDGYJ1M79dqN4GPW8x99e1lDAhxCDtX0HTp+pUYGg/n6xrKykBtgho3mfnUWIUcojTMB7JFZWUhgnFhCmNOXp5TSnhbkgSSd9/bWVlPwIJxo5gOmV9PIaVHhVB3ANe1lNAGr0ry+5ytqdvurKyhiQj4Mxa6MxzSRM6zr1mj8GJuXVOqgMQp2Gp2Gwr2srnzef0NY8C0KIOg/mKXYtRJ0HWsrK3RmJiIOmmtTjavKyqAa+j2MuC8qi44X7IYx7piumAco8qysqGANesqRqoPmBVex6AHQAanYVlZXPkDwLgaysrKxIP/2Q=="/>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5000"/>
              </a:spcBef>
              <a:defRPr sz="2800">
                <a:solidFill>
                  <a:schemeClr val="bg1"/>
                </a:solidFill>
                <a:latin typeface="Arial" panose="020B0604020202020204" pitchFamily="34" charset="0"/>
              </a:defRPr>
            </a:lvl1pPr>
            <a:lvl2pPr marL="742950" indent="-285750">
              <a:spcBef>
                <a:spcPct val="45000"/>
              </a:spcBef>
              <a:defRPr sz="2400">
                <a:solidFill>
                  <a:schemeClr val="bg1"/>
                </a:solidFill>
                <a:latin typeface="Arial" panose="020B0604020202020204" pitchFamily="34" charset="0"/>
              </a:defRPr>
            </a:lvl2pPr>
            <a:lvl3pPr marL="1143000" indent="-228600">
              <a:spcBef>
                <a:spcPct val="45000"/>
              </a:spcBef>
              <a:defRPr sz="2000">
                <a:solidFill>
                  <a:schemeClr val="bg1"/>
                </a:solidFill>
                <a:latin typeface="Arial" panose="020B0604020202020204" pitchFamily="34" charset="0"/>
              </a:defRPr>
            </a:lvl3pPr>
            <a:lvl4pPr marL="1600200" indent="-228600">
              <a:spcBef>
                <a:spcPct val="45000"/>
              </a:spcBef>
              <a:defRPr>
                <a:solidFill>
                  <a:schemeClr val="bg1"/>
                </a:solidFill>
                <a:latin typeface="Arial" panose="020B0604020202020204" pitchFamily="34" charset="0"/>
              </a:defRPr>
            </a:lvl4pPr>
            <a:lvl5pPr marL="2057400" indent="-228600">
              <a:spcBef>
                <a:spcPct val="45000"/>
              </a:spcBef>
              <a:defRPr>
                <a:solidFill>
                  <a:schemeClr val="bg1"/>
                </a:solidFill>
                <a:latin typeface="Arial" panose="020B0604020202020204" pitchFamily="34" charset="0"/>
              </a:defRPr>
            </a:lvl5pPr>
            <a:lvl6pPr marL="2514600" indent="-228600" eaLnBrk="0" fontAlgn="base" hangingPunct="0">
              <a:spcBef>
                <a:spcPct val="45000"/>
              </a:spcBef>
              <a:spcAft>
                <a:spcPct val="0"/>
              </a:spcAft>
              <a:defRPr>
                <a:solidFill>
                  <a:schemeClr val="bg1"/>
                </a:solidFill>
                <a:latin typeface="Arial" panose="020B0604020202020204" pitchFamily="34" charset="0"/>
              </a:defRPr>
            </a:lvl6pPr>
            <a:lvl7pPr marL="2971800" indent="-228600" eaLnBrk="0" fontAlgn="base" hangingPunct="0">
              <a:spcBef>
                <a:spcPct val="45000"/>
              </a:spcBef>
              <a:spcAft>
                <a:spcPct val="0"/>
              </a:spcAft>
              <a:defRPr>
                <a:solidFill>
                  <a:schemeClr val="bg1"/>
                </a:solidFill>
                <a:latin typeface="Arial" panose="020B0604020202020204" pitchFamily="34" charset="0"/>
              </a:defRPr>
            </a:lvl7pPr>
            <a:lvl8pPr marL="3429000" indent="-228600" eaLnBrk="0" fontAlgn="base" hangingPunct="0">
              <a:spcBef>
                <a:spcPct val="45000"/>
              </a:spcBef>
              <a:spcAft>
                <a:spcPct val="0"/>
              </a:spcAft>
              <a:defRPr>
                <a:solidFill>
                  <a:schemeClr val="bg1"/>
                </a:solidFill>
                <a:latin typeface="Arial" panose="020B0604020202020204" pitchFamily="34" charset="0"/>
              </a:defRPr>
            </a:lvl8pPr>
            <a:lvl9pPr marL="3886200" indent="-228600" eaLnBrk="0" fontAlgn="base" hangingPunct="0">
              <a:spcBef>
                <a:spcPct val="45000"/>
              </a:spcBef>
              <a:spcAft>
                <a:spcPct val="0"/>
              </a:spcAft>
              <a:defRPr>
                <a:solidFill>
                  <a:schemeClr val="bg1"/>
                </a:solidFill>
                <a:latin typeface="Arial" panose="020B0604020202020204" pitchFamily="34" charset="0"/>
              </a:defRPr>
            </a:lvl9pPr>
          </a:lstStyle>
          <a:p>
            <a:pPr>
              <a:spcBef>
                <a:spcPct val="0"/>
              </a:spcBef>
            </a:pPr>
            <a:endParaRPr lang="en-GB" altLang="en-US" sz="2400">
              <a:solidFill>
                <a:schemeClr val="tx1"/>
              </a:solidFill>
              <a:latin typeface="Times New Roman" panose="02020603050405020304" pitchFamily="18" charset="0"/>
            </a:endParaRPr>
          </a:p>
        </p:txBody>
      </p:sp>
      <p:sp>
        <p:nvSpPr>
          <p:cNvPr id="13316" name="AutoShape 4" descr="data:image/jpeg;base64,/9j/4AAQSkZJRgABAQAAAQABAAD/2wCEAAkGBxQTEhUUExQWFhUXFxgYGBgYFxkdGRgaGhoYGhocGRcdHiggGh4lHBwcITEiJSksLi4uFx8zODMsNygtLisBCgoKDg0OGxAQGywkHyQsLCwsLSwsLCwsLCwsLCwsLSwsLDUsLCwsLCwsLCwsLCwsLCwsLCwsLCwsLCwsLCwsLP/AABEIAMIBAwMBIgACEQEDEQH/xAAcAAACAgMBAQAAAAAAAAAAAAAEBQMGAAIHAQj/xABNEAACAQIEAwQGBQgGCQMFAAABAhEAAwQSITEFIkETUWFxBjKBkaGxI0JSwdEHFGJykrLh8BUzgqLC0hYkQ1Njc4OT8TSj4hdUZJTD/8QAGgEAAwEBAQEAAAAAAAAAAAAAAAECAwQFBv/EAC8RAAICAQMDAgQFBQEAAAAAAAABAhEDEiExBBNBUfAUImGhQlJxkbEFMnLB0WL/2gAMAwEAAhEDEQA/AJeHYm6bM2EOhkLmRgrDmGrlHB0P1WEz1p7jeJ2wkNaxCQbeabJJ7Q3bRhiE1LGDMmS3SYpE/A2sDtcPdVmZWGwZLhjVGAgAwDqVNKW4jfTLdvC+1pSEPJCpM5QLksjCSMoJG8rvrmnRReLHGLRZjauKwDsxZCAW0QodIywGytpupkCJFS9J+EqG/O1QGySyMdSuZoUXVkagtuDuFZgZFR8YIxZOIw9rEsqrDPFs+AV8rAkR0gtv3Ubi8baxGEurbZw9u2XuWnuOCVWGIhiJldiNdRMA6l2At4+EyDs35Gt5rakSUOcZlV1YGBqZcNvAiZBvopgxcRma0brTyLnSFVQpzMrsonOQAeYbiNTNcu3O0bRRzc8DSFiSJPhrvqauHo1xBUtBbqvlZm7NlZoW4YVgY0GkAh49aTI9WE9xvg1xTo7lntm2yoQLfZvlZVGoXJItneY0GkxvQ/GsXZe2r2nbtFXLeS4C4bKBldHYFvtCSSQrgEDUVHdK3WbM5yDNzZrUs2g+3lJBKyZGg08Bb+Fu5QBEOVULJBLEHKQH5t8wDBoaD0Ip2AUuKZ7lsXM67BZEQAVy5BECSp5lkHzk0/xQuW8G91jzS6lhlHM79mDquw0MDw2gVXLuLF1LLq4S5bNtZYjOZIkuHhFtr0Oq66kaw34nxXNg3tXU7NgoWwUXS5cXmVXlmNtgIJttr1ltKaBgmD4V2l3IpaM62xeEAFQiyCp0khgYIIMwN5oIYIm43bXNBd7INI6OyuQoO0jYDdp33b4LiFthCvkVnF0kuMwYIogHcEsIn7GcaaEQ8FxVtMQ91iAll2uqzwzMt1xkzHNLOMx9YyMgG80bUBLgrCsptu0XUttK3CFVsrAjeCVIVd5aSdNyE11uyuEKQ1oW1diAWNsMFF0vEM6KSSVJg6eYeYrENiLuTay7LnZwO0cxmhVYHIYcnMVE7jdRQf5j2YbE2sn0S2wymCWW4kNpOpWRI8+6KGIN9I+HWcPas3LSlmS6gzkkm8SpzTG7dRAAWOmgofjFhrSorKvaI2d3BkOTOYFSJI3G8aCQNq99FHBY3bslLa3BZzSEtJmcMpY968gbUwuXc0JjcXcxNsLDdnbbM3KOe4zHkAChguywJzEDYRTbVADcNsjEOsBQ1+8gXMDyW0LHKYELIAJjflroGKwRCKAxIXlJyAlVHLHLByyIIbQx7TROCBziFCBWMEBZ0zvlOWRAzFR4QCT0qw8UxYUAZ3ZjmtXAiMAwI0R5OYPoNJ1X2ilFqgZrcuMxVe17S1bgZ1QCSolWYQSoy5gTJWVnQaDXAcNGKLGCEYSxkjm0YZFERDEmP0XhdxUzcQs3LWzI0GfpCzKojkImFXKQudiCSNgdAHwzjBtsy2Wt5CWJFwxbULqpG5mTMWyRzGR1p7ANbV1rarh7mW5eUhUIJhg8dm9oyMhIUnMNmU7dUV/BNZ4lYFx85uN2juAoM5SIk6ZgY5tPWkAGtLz9tce6bga4HyjKxWTtmtuBkU59lZlLAEk6hqG4tiXuW1UDJ2a9oEPPkyPkYZiZKhiwYMJBVQ0kiRiHuObNeAswQcq3oY5QpYGGaPr/AFhqx553mpMLZc43sVZciNcvABisBtHVTBgCWI7wdQNhJZRrllFsQA6hmBEgsebM7KNCIIAWSBoBy1XuNLcs3LocLMXLKqumUlbZBC7xDiJ9aTPWiToYfj+Kdq7ZMxe+oJVYXLbBItW1uEcpuMSWIB6gajRn6O2GQGxZJJkKbojLlSMotzMCMzBRpqxMkkMqwSC2LSXQYDm5dtDNmRMqoisdWKAFToQpyvGbcWDh3EERnzwBAa3llVabaAgLAd/VjQARrtqaENsdcTC4Y9l67ns7JAJY3DoBrLNzSTMnSk+Pupas3Be1ui0qWEUiEU6KQDMmWWSZnSFAEAfE8bHaG+ChNsG1YtyHYmOd1VTsYVNAYAY7SaT4vjBv3RcRCpWEBYExMbHUTBVeh5iT6zKBsKHeKt5LAuYhwudAFsrIyhcsKADLkkICs6SPGQL11nA1cW+cxuGBO7NoSf0oPq6Dv1xDOZugsqrml7ubPMPbABXQKMxOgUAgRJzGjMrGAXtuwXTlJCltYtIfWYjUsBGo1kGUBrhlvoitnCgLotlRGUdIIh52JBkgCI1om3wW3fIe/de9OgDXG1jXWCFHLEgAHunWo24izQB2ubUt6iL/AGmy7SPVBInodqVcQ/OleVJOYmAhm0YUFmmDKhYzGNjG51VgN242LZNtHbKhKjJZu3FAGkB1RgY20OkRpEDKQWbeGQBTiVJ6kdqAWOrEBVyjUnQe4bVlOwC8Lfzo3a2iXXluaFgboBAbIPVJBRg0bEaxtFxu8hsC4FFhreVhkRlRzby3CQYykkjZh9UdVpRxTiOIuuLoa3bkBc1oXOYDUK2wOXUjMQdTrrUPETf/ADe4tw2nDBGPOy3MoYN6uVlMx1JgTBqdQ6JMdw25bHaq6W1vKWhVcWwrA8v0aiCQRKxHMfEULxe+SrLfDDEWyMhykMwPKZeAxXKv1h3TBqVuKsgVb1uzctmQDbnTlBCNKBiByElQZ0BOtKsTeDXFuDJbVlI5WLarGhgSszAnp1gE1LGjXCWj2cAEtLGACTEyNOu/woxXfOqvbZAVUspJ5u5ic0QeUEjTTwpj6P8AD7rKbltRAOSe1ZWBIOoy69fASI1mjOMYVSCxLJehXViwvDMmaIuqFyFkA0C5eXyNKK2tg2LWuN2pN92ByjIxTVCdEzTGkCcwnbzqxphLTW3tKwuHJlUhCVOxAFwlssanLpJ13ApTd4m123buNNwBGRl1CoTEOEXMxVGEgRA6QKL4B9FIU3rZjXI9rKjaBoR2a2bZDKc4hobTQSbQhHisKbWJFpsoYMrqxMAiTOukAide9ZG2tlxyA4a690m3ea2T2dxDF1DrNsgw7ZtfCdVChYWekxd7yC6jO1u0+VlQq2ubsywkghWjmUmebSrf2S38ILV3NJRTlZIbNlUh5AIziJBWD8TQlyFlL4RhO2Fi2uU5rrBywkyRpOmsLbZt4ECYmisfwf8A1p7SgLlUMkcskdRG3fqfHbeH0bOITQ27h1ywUuLrdBDXA2WE9UAtOgc7zFM8fwu8z2r0ubr3DbuHJK5WIIJmJEFhDZdIGgE0q2GLOPXhbDZHcrEwzglmlXuASFz8+U+ZnvNTYfGdmhUMoIzTNslHZgQQrLlA0JWDp4CNPOKYNwwuPacm2QhIzZmZ1ftI3zSXVu4dmYBLClWLtuZtJmyZ4zyezzQAMsqNdz5Ed2o1QGIxRhhc5e1nzEpGYq4VoBJ0bpEwCOtMcdhkGHDi2EJAMZdF7uoiSTIM9TOlAPw1l51AhQCYuEvO8kxAMBiBM6N0GhD4646awZUKRMSqhVOmhMaHRtw2m0r6ATcEQDQydmKySwYgHtABvEgxuoX36YzirXGCqpIcFVJED1s2h2YDoCNJaoOHmQEzlFgljrmaARCyY10Ejw0MU4t8Ffs+0U5SDKbEgAcuUTGYnpO41HQi3BjTCcHSz2dzJmdZF0XF1zEAjRpIMmQVBjoCAKHxXEs+KAW2wRj2jLIEgAjRwdv4jQzSy3jYufTloQZV7Ih/VIJ+tIUT3/WgaSAPxG+bjg2kACqxRltlCYDH1BOTNoddiDHfVNiL3hsYrDOoRgBkYEBbawuWMo5pgRy6aR0gVnjHCWtXxIUWsXbvoqqrFQ5FtgMhIhmCKQB9ZdBosC2uMJkW2zWtMpVrhZRAYASp2gEmAhETGwFe8e4mMQrxFtkhxzvBuAGMidA3R2AMsBGoJbewUZwPiaLaQ5gSEYMrAnKQsDLv5xAGpqDD3xexYuPJRQ1zKYBB2GjmNHghZ1A3J2T4G81v1WY9oGtx9fKSpMKN5WRA6g0Sty6bl1FtNChBcDKuUBFAi4DoASJ1OoUiDMibHRZsXjkxNx4YW1VUtpupkyz5UVQfWKgjKRK71FfxN62xsLPbkKjdmGdsmVAXQzCkgABGOVTm1ETVZwmIZSMsM2bQ5QyoZJOXmVS+gyrBEnpTezxNLDRhoURcm5dESJBDnMiliUWIiJMCmmIMv5rVu6iC4gP0aKGVndozKrXV+osMxS3PWWEGpcNhLZjB2kAcswZ3OZ7SiWd8o5FY7DKd9SBFKr2M7JwQFDlIUXIZrag5hnEf1jPzMojYKdJlpwrEJl7Q3SC2gVEICqM0fSEbkG4zMSOZt4JppoA7sLYWyqFrjApJcAqpUAHJbAABWApI3kjNJM2O3xJFtNlYu6+s6rmaZJJb6vjuPACuf47icmNQi3DAJzeswZ+rBobZQT6p0PSNuOQgt2+UFgczZRyABRygcp0nfrtRqFRacbxIGy9xiAmciNQcpkElp2J+qCRqZmYChMLdLhwipbyfRi5OYpmBzHlkFjl0P2daFwWBLqLlxy6qWyr0BGaSHMBgIUbjVttjRjYu7KOXtpDFdizQxXQkQpMLqRA6d4pXYza7jXBOaAZPj8WknTxrKRP6ZdkzW+yByu4JdkLk5iSWPZ7zWVWiXoII41hwoZg1m2hEMTcLTEMIQKks0nppPSKQ3MUDbOZwO0kSYBiRqqk80lYMnSZI6NWfSML+dYnLBAuNBCZJ1j+r+oJ6b9+tKQfAfH8aehMLLrgE1WV7XJplnRiIY5wN1IGonWDrRPpFctXybti2ttlC9oiBEUATrlGpZWjXu08qAfIe7+NSJuNB/Pto7YajqvoXi8O6ZGt2mvsYQvrocoy6GR1/Grvx3EcO4emS4pZnJYW1zMWPVshOUDXrpXKfyYWFfiVoZINsNcLZidl6jbcjurf0o4mb2Ov3DqA2RfALpA9s04xrYGy4WvT6wgItcOJBM8xsqM3VoAOp3r0flKvL/V4Kwn/UPyVKoy3asljLlGgqqJsZt+UrGna1hl/7h/Coz+ULH/8A4w/6bn/HUWEtKzqpG58KmvYNOXswWzToQJ0MdOlZyywjLS/fui1CTWpGh9P+Ifbw/wD2m/z1g9PuIfbw/wD2j/nrWxgszZcsa6nLtvvXjYFcqkAEtMADWB1o7sLq/ftC0Sq6JV/KFjx/9sf7Dj/FUy/lJxo3tYY+24PxpccKPs/3e7et/wCj1y5oWJjbvqnKKFUhj/8AUa8f6zBWGHWLh1/aSvP9OcMRF3hY8cvZNvE9B3D3ClP5incKITgdooGZ8kzGhO3kaU5xgrf8WEU5cBq+kfBm0fC3bXfyNG865G7/AJURY/oK7tfynpndxl8AHEQO7ak/+jdsgkMD60TMsF6+FVjE4dQSCAQDA9lKEoTuhyUo8nUX9H8PdVhhbqk5+Vh2dwc2pJ5pgHqddDvNKuIfk3urme29u4YYw0KZ3EHLlGuuw7pG9c3YBSGt8jLqGTlgjxFdw9GuLNfwdm65lmTmPeRIJ9sTTcUCZzW9gTaSLivZIllLgCG0BHKAwMggawwbbeY7+ONtgL1qQFA6ZjqCCQZPq+MEddavOK45ZGa3cvWSAYZLjIRsDqreBHvqDC8Nwl3msEJrJNi4GSY0lCSNOgmB3VGkdnPUtqt11RpTdWmNDE6QNcpgjwp76M4NbrObjwmZnUMZGcRBc7swWQNPtHepuM+h17tC9grcBnMoIDyQR6pyz/ZmlV3OuRGU28gytnkGJJ9Q80nUxEb+NRwxjnAa3GCIWZCQkZezTK24DDUkADTWAaScRxDm4VRxktXi8esVcKqKGIjNlggTv8ahOKU3GgslsQE0UO43ILEgKY2yq3iNNZruMAR1sKChzaF3cLoYhmtoMxCaFQTPfNNPYDS5izneA03eU3C7SC3rGRGYnbQHoANqkbhrXFzzktZQVUgAt6oaGChTAAnSdwdtZcX6O3cOiu+U3Dq0M6tblQN4+qQD0PL1BqHG406DLDSyybjsNRBPMYkmSZ7/AHP9QPcHhrWVdmcxmUswjUzMEEZdJA15q9s2mz5LWYyM+ncU36QYzbxA9tT8BxpyNbCuoJ5rlsLmYQQLY5WMzJkTEbdVmxGBFtsiOxDwOZHkSW1WbfMIOsDXN7C6FZphcIzgsWt2lCZjmI1UmBkXLlEnu7jJiKLw65UW3cD65zvykZc2iCAJMSY108J3xNtsiGTtlYlAtslQwhoALkrIERlnv1rzD4fPkUW4U7ucuY6MYAjczGsaAjrNOgOe8VH093KdO0eNemYxWV7j8LcN25CsfpH2B6MQfjXtdKkqMqAOMOWvYgmJLsTAgbnYdKW0x44uW/iVzZst66uY/Wh2E+3f20urNFMyt7Z1FaCt039o+dMDo35LXytjb7BYtWQAQqgy2p1AE6LVUt3JJZvrEt7Sas/o+DZ4Pi7moN66EGm4CqPaJJqo8/2Rp+i1JDGOHfUDxFWS1c0qkm846KP2hWDHP9pf22piOi8JvAXQSQBrqdBsaariVMgsrNkAJzQp1OxHs2rlA4jc+0P+4a3HErvf/wC6fwriz9Gss9V1svszox53BVR1RMTMtmUQXzANvyjL57VljESVAgHspEd5iuWf0ld72/7n8K2HFbve/vH4Vm/6evzfYv4p+h1DiGMCgAHR2YE9wEKf58Kj4xeITXq5y/qxpXNhxm7+l/crf+nLv6X7KVWPolBxafF+OSZdRqTVclvF+nGCdiLalVZGnWDIGsydga5yOOv4/sD7qnt+lF1VKgkKdxkNbdRilkilGvf+zPFJRdsvdjlDyI5CytPT+NUe5ckk95r0+ldw2+zMZf1XBHxpUuOUfW+f4VWGE4uTn5FklFpKIfdOhrrHoQ0cNsfqN+81ccuY5CIDCunYbEG3wIMDB/N2g+LSAfeRWsjNFYa0ycXa69u61oEgstq5cAPYqIIRWI9ZelORxBfzzD5EdSxuKzG09vMmQsAQygNDBSO7XvM1HhPFnUApfdXjXnMkjTVSYb2g0xu+kl/trDXMtzIbhEjKSShUyyiNj9mkM6ShY+P3VLiIdcl1FuJ3OA6+ydR7Kr3D/TK0dLivb7zGZfeuvvUVYMLjLN0TbuI/6rAkeY3HtqRgL8BwxYMq5MpkCAya+B5o8M0eFL+P8CdltsiLcIuBn7MasADMqZJ2+yYza5t6sjWBE9aiCx3+yigKPxTGhiFZWJ9VlPKw02UaA6CMsDUikrpLcoOQLsWOZdp6DzjQgMBOuvT8YqXI7RVuRtnXmX9VxzL7CKQY30Wsuv0LtZaI1JdY1kTIYCddc2o86lxHYo4RaZEBAVmdTyxmDA6sMonm2USRHeZMb38Qr3VDvkMurLzMAELRJE5idRI05RMb1rivRzEW1zBVfKCM1olusg5QARG/MI+dA2mCX7bsBlU6gTJlTvrM6ie6kMtOC4ypxOZ0IzqRnadZ3zKSBqNO4ZdhM0Peui1iWNvK6ABwSZCyecKDO8zl16VHicfh8uUIhglgYLE5WmDLZirLoRJGp1ECEGJu82YSqZmyjUnyMmFgDaTG9NsVFQ4lczXbh73aPKdB7q8qLEHmbzPzrK6FDYzsKxXC3vXQ0gHEXLrr55iTpOgzEgeVF3PQx1bKbqzCxyndtI1jrGvjTviuFyYjD27Zd4V4y2gX6AmNZ267QelPm4RcZVu3bjk65EDglAZU5goWDBIIWNwO+MNTo0pFLX0HJ2xKHTWEbTwjc6+FT4TgdvD5TcRcS7NyA51QQrEhhMNtPXptTu4CF52QPoYKgsQeuadZjWdRG9EXcWERnd0bLbLRnElRHKAW3IUEDXz0M4dQ5vG9N39Ni4UnuTelgRMDhraW0tC5dzFEEKOp+NIkJ3XaTI/Cmvprel8Em0Ws5B8QPxr3AALaBygnUjQEjmgx7PlXTiTjiV8mMnchtwOzae0ua2C0mWOnXQEz3UixmXtHA2DEDyk0z4PeC2gzAQSSJ06naq42KDMT3kn41SAIKKeg9wrwYdDui/sivLbSKgu4mKYgpuGW+ttP2R+FQjhlkz9Emgn1RULY/wASfKiMDdzT00GvmapIVkP9F2f92te2+DWCYKR5M340RdXKJ8afrhlRM2XXLvJPTumob2LS3K8no3YPf+23416fRW13PHg5Pzoyw+moMa6x99e2DOaJnpG58KVlULn9F7OnNcHtX/LWj+jFqAe0ue9P8tM714q0SSI67jTaOlYt8kAkfz30rD1K/jPR5URnFxoAJEqNY8avGPIXgtlTrNq0I9qtVb4ve+gf9Vo9tO/S65k4Vhx+hbH/ALTVE3cWNKmIvRLhdtlR7tsXFdJytqu8bUd6S8Hwy5Dat9mRaxDyhbdFUrIJI38KV+g106gkwEWAToNTMd3SmHGL136WG+iNm5mEmZCnLHSDrNeJnzTXWUpbel/Q6owWjcq64xoBGumsj7x+FZ+fSy6EMJM+HgRrTPguKsdgiXUkgHWB1J6zPWgQ6ribZy5kDNpJEiDGvnXsY8rlNxcWq8+GYTxqMVJSTv7DnA+leIt6LdLj7Nzn+fP8ae8P/KGpkXrJEaFrZn+40R+0arWLFliWNnTTlDwPZC6Ulwqkh99HjodJgTIjQVsZHXcN6Q4S/AW6oJ2D8jHwhon2TR13Dx09tcTvpEDSJEkePhJB9lTYTiF21/VXWt+AJA/ZEg+0UAdgysu2/hVS4xxRxdKuq3VBJGccw1I0dYYaDvpJgvTXFL66i4O8crd24kf3aA4j6Qi7cLiVnofxFYZlLbSdXSOGpqdV9R7iVQ2zctSjSMyl0JMyug0YjWIK+M0vtGBJ39XXYfhG8UNhMX2jCSuafXjmgA6EjptUxQFW18JHn+FKDsOpgoS24Af6KtHU3YJ3Gv4VlYcKftN76yuq5epxWvQaWOIgYyyy2yXCXA+dyzOzaSdoj7O3xp7Z9JkQEHOwYQ0heQyZyakBToNpGpHdVesWRdx1oIwOZGJOYgTJlswiA3rcuxYjpUd3CEM3UZyN+46VlZq1uOLXG8BduO2Ptq9wJbCE2WfMvOTlypoQWMwBOUbxom9L7eBNvD2sChLB2LPkcHK08ruygscxEbwF6TrJhL4uYzDWkUI1lXBc8wfMS4BTSAMxG88x8K3wqZ7ttW3Ny2IidMyzB9vhvVXRNDH0uecfk6W7KrXuE9ImtWiuQMoBCxIIJnWeuppL6V4s/wBIYhx9Ux8K1uYubMj7Mx4x/wCa0ltFGf4mGYjEsbNoNsqAabRpJ9v3Uq4Pa7V2BbKvtJOugEfzpR+JvE2woMRaHTfl16VF6P4js7V19M8KqKdCTqS3jpp7655ylo+XkfgmxANsRmOU7TMx0PtpZiHnxMjz7tqAxeMuOZYlvDp7O6tkxYOUkRqfdGoraCaXzcjQYWy6b7HT4Sfupjwq7Ms2mogeU1X7bli24HSANY0n/wAUy4W+UAkZpY6npoK0XDJa4GeMxHLHiPiatfEHi2R4fdVRfmGkasB8fwqy8SGSyxJ6VlLg0jyRYDEKuHYELJLQSNdulZ6P2gwYncRBkihEtq2FDSRGY+e1H+jRHZt4mkAFjWBvtPqzr1060XexNohzvyjL011nT3UOn/q/b8ql4uFK3jpoARI7lJ3pN8Feonx5Bwl5u4fMinP5SdMJhU8Af2bYH30hfXh9097qPeU/Gnf5UmhcOO5H+VsUo7oc9pFOQtasi5bYqxUA+6YPSp8TjLpsvL/7sHQbOjMflHtqPGWCuGQkiGWQAdRGnMOh+41HdufQuNNcv93Io+BPvNQsWOb1NJv9BylJbDrhPC7bWbZMyUUmCdyKXYjBk30RTGrwT4CnvBwRYtfqL8hQNof63bPhd/dNXe5FGl3BXlHqg+R7vOK14DhiRcMfXM6+AP31bMUrKDIjQx7fGknAxpeP/Fb91alN+Sml4F3GLMBZ6svd31tjOFrkLAg6eFFcbUTaDCRnQHxEmoMTgbUHIpU94J+U1S4JYtwHDS1kPOwbprpPX2UKMK3Z59CJIggEyCZk7084ZdH5vl1+uNvFqDUfQR+k/wC8aqxCzhQHa6D6vf5a08RD01JJESB3dZ09tK+CD6U6f7P55aa4S2BIMjWPZpWcnUi/CCFusog4ZGjqXUz7c1eVmQfZrKvuL0I0Hno+Bb4jbIEgIxMd06kQen3VLdEnTrcO/jFZwAhuJKGhR2bDQb83cP8AztrNbWhzJA/2g2/jQxk3BfR64MYt9yvZXg6qw1IYbhhGkqrQRPvoj0Ys/wCsAeAJnwe2ad8B4tbe5Ywoabyi5cfSQvK5AJ2JOYaDpSzhXEbTY4i3bZB2LT1AIhpLSYkDbvoYimcTuBruJbctcf4EigGa4q5bgXKR0OpHcIOnnFToSwcj6zE+8mj+IcOW5kZH9VcrSD8O8V0OEpJUjLUk3YLa4kzKAYkCNulDNamdiaJTg8bXNf1P/lU64Ax64npI/wDNV2J+hPfx+om/N47wCaCxFogsAdAfnpVjvYC7pGUx3H8YpbjcDcB/q2iOgnby91S8clyi1ki/JrhLTHQRoRuQPLU0ytW2VUA11ZjqPnQWCIHrabb6badfCm3D7qhl9UqEJyud521jTQ91JcMHyiHD3ScgIAJuA6dRMGrD6Q3j+bt7B8RVf4rcHbILSKhAUAKSRmkmZI9nsptx+4RYM7yNPGssu1GmPkJw7BcFP6JPvMUZwA/RT+kfupPiWjBATuF/eBppwRsuGnzNLwPyRYXXEE+LH4GteP3gtm6CYzaD9kChsbjOwZm05YXz5RVW4txFrzgnY6x0BOn3UmuC48sPN4m0ludDcTTvJIH3VZvystzWh/w3+JAqq2VPa2V77tr98VZfyrgm5bHTJ/iY/dSh/agy7zZVMS/0cSPVGnlUNxvo38v8SRW15CFM9wHyqC8vK3s+f8KuKREm2x5wrFkKo02H8zRln/1Nv9V/kKB4PZzRG0Cjyv8ArCD9B/mKjZMe7LVxi6NV8Afn+NV7g213/nP/AIaOmhODDluf82586m7QVuR8W1Nqf94v31Jdt+FecUHNZ/5g/daiHTSgBRw4fRj+18zQ9ofQt53P3jRXDri9moLCdeviaGsx2Df9T5tViYNwfS636i/JaZ4cHO+2+nwoLhS/TP8AqKPgtHYcwzHrnYe4ColyX4Xvyb5G7h76yvUbxjU93eaylQrM9FsSDj3YKf6pxB1zc3cIJ8vCtcLxJAy6NoykbSSI09p91QejWNWzirl0kSthioPUyNPdPupX+dhBoQdAm/nvFaogP4Lxb824jeulWIAdDBWQWAG4ldxR3oziM2OvMhbKMM5I8YAGknvNQ8JRbOFbFNz9tiBbk6lUQEzr9bNPuFH8Cxlo4zENnWHw6qpkQSQsjwPh4VQmVTCXQoysYbxkfOnWFXTSCD4j8aCySIIBHcaGv4dF1Er5GPd0r0+28a2ar6nndxTe6d/Qdfm7A6jp5/Kor8LuYjvn5xFV48TK+q7nzAPxrccSvkaAe0fgKmOZvZIp4a5Y3HEl6Xbcd2Uz+9WrY8xoyfsv+JpLcS6RzQfaR8BFDvhD1T+9/Gk5T9H9xpQ/MvsOTi7sEcjT+v8AhpQ9zFXBobamfE+X2aEw/DmbVbJMd0dxPyB91em0VPMl1Y02Ya/yDUavHv8Ag0rz7/klOMOYHIFIII8IP6s034xxPtEAC6aEkFiDp0OUd9I+1HTtB+0fnW6YjISylpO8rIPn+NY5ManuzaGRxG9ziqtbW2ZAGXpBEecg/CnWCxarbVeimTrvGo1iO6q3heK2mHMuVu7p7KOt8VshYhj/AGZ+dZvAvEi1nfmIBx/ErcduYjWfPfb+MUClsHKZ/RiO7XXWib3YtPK5P6rfjFRImvKjnwJEfjSeCXjcqPURXOw1wjA3LGgP+sWRm6gBjp8Zp7+U1ZxCdwsk/F/41X+BYV3xNhSAo7ZGjMT6pnbyp9+VS4RftAbNbI9zfx+NRLG4JJgsqnJyRXuNpE/2PwPy+NLcUPonMj1tuvUzH87UbxJyVkxuo89SZ+NbcP4eL9xLObKLjRMTEJcbbSdopQ2SKn/dYx4KpJMd+vs76Lj/AFlf+W37wo2z6I3bQ5b1v2221/vmo24NeDB+0t5xI9Voyn+NQ6BBkUJwb+rbxuXP3jUgweI77X9+vMNw2/bkL2RBM6lpk79O+ako04j69n9c/utRbjSobvDr7FWi1KmRDNrOh+r3VOcJiCIy2/2z/loEVC0vKKHtbQQevdTy7wW7bADAdYhh0oMYBhp99XrjxYLFNq0jOCpzN5D36UVYBBJ6dofjNbcNw4W4A85SRMHXY93soq1hFyMwbUXsuWGzZSQAdo+M1PL2HJNUmB3U1NZU2LGVyIOnfWU2jOysriCrsw3gbgd81riDmt8oXNM6QDsfECKa8KwhS5fRhJ7LvMSdtt/bRvo7gbZw6M9u05M+vnJ3PQLA9lUskUuQa3BMHiEfCfmjtlK3murckZI7OAN59eeg0Mz0pbZQ2nVgVJVwQVPVTIq6YnCW2ayQictp0bQxq+ZYO50J1PfSj0mwyqisqqCWA5Q3QHvMd3TpSjmg3SaKUbOl3eGWsYnaFbZARWkg9o2YTyuCCO7WddIqs+kPoC4BNr6RR9VvXA+TfA7aGj/yZ8bUqLVwjQ8hMcpO4npNdH4g6JbZjAABNPuzjsnsKWKN7rc+cb3D8hiIj4Go00q7+mqLeTt0UoykC4DuVb1W08YHt8Kol24QJifKZ9xAr2OlyRnCzyeqxyjKgkNpXiKT3ecUvHE165h/Z/CpU4pb+1p4gj7qvPkl232mtXixdJix96PxCejzXv8AcumC9Gb+RSpADw4BCgkRuVJJiJ3EGY1nWHjnBL1oFb1xMoeB6+UtE6EL3GtcJ+UBFftRbs9qVRGfO8sqFTGWSBIUDT+FA8X9JLd5URFW2qG40By0tcbMSSda8p5uqTtK3+m371/s9tdL0T2lJKP+W/7W39t/NcAFzDgdU9jH7xUbL4D9ta17YMdx761JHeK9nG5OK18+T57NGMcjWN3G9n9Ae/hA3T4itLFpwY6d/wDCjEptwfhbX3CIJO510A72PdWGaEV83FHRgnJ/LyA207gB7PxrfsGJyiSTso1J8lFdS4R6DWgAXm4e71V9w1PtPsp0OEW00KsiAaC0CvN4hN/bpXJL+oK6ijoXRerOUcJwzYW7bxGJR7VpSdWUg5ipgZTze2I0oX0+4xaxN3DNZJOXMDIjdkj5GivymcV7RksA/wBXq8dbhAB23jb31U1wzBrYIg5hv4sBWWSbyfMzox4ljWlBHEW6fpU19ED/AK1aESRmYey1dH+KlvFbRWJ6sT8BXuDHLdP/AAbnxAX/ABVjHg0lydOvYljaVnTs2IErmDQY11Gm9J8Vi8iM3cPj0pBx30ua3ibeHgBFCLc7wzAbH9EEfGjuKNNpvZ8xWEr5NcaTdEaXryQ7GCxAM66GI09tPVdhuy/sn8ar2NRsqg9Xj3kn5RT5zqfOpUjTJFbMNS5Ui3KAV4GtC4vHACFIJOmnQdaHKlZnGLk6RrjMTmuE9AYHsparakd1JMfxB1xVtQ3JOVl7y0wflTfDDnY1ioPl+TvhkjvFeNiUNF23qRLqJUAkSdwDpWuGxLSygtriEECCcxcQcoUsT5e40dgrYLEHcZGEKWMhiegMbUTZ4Zq/K5zurn6JolWkaFPZ5GtoS07UcWd3Mr3EOKA3CbgbOYmQAdhEjTpFZVoxXBTcYsyXpIGywNAAIE9wrKvX/wCWY0V9LLC/ecq2VkUKYnWNdqk4E0WEHgeh7zWi8VsD/ae5f41uvFrHQ3D4Bf8A5Vz6ZNbpGgd2kdPidPhpSb0ouzaGkQ46+Bo5careravn3/cKW+k7MbJmxcQBgczFo66agVeOD1rZDuhRw/iDW2DKYPzq8cJ9PWjI8Op0KOY0OkK/d4Ga5eLlY16u3tp8kvJsdmu8Zwt2w1nmthlI+kk9NIcSIHSSKpFngWIdQ9u2LqkA/ROlwiehVWLA+BFVSzxC4vquR4dPcaJtcZIiURo2MQe/eunDN4uDjzYll5G2KweX+stPbP6SEfvRQ35raPUe4/dNE4X0zdPr318BeYj3ExRa+mKt67Fv18PYf45Ca6vivVHL8H6SYpPDrZ6j+fOtTwlO9fePxpz/AKQ4c/Uw3twzL+4RWw4zhTvawvs7df8A+lHxEH+EXw2VfiER4MnevvH41h4Og3I94+VPRxHB/wC5sey/fH+Otvz/AAY/2Nj/APYvH/GKTzYvy/x/0awZvze/2FNq2qrAAAHWB79RXSeBcIezhVZZV3ZWukA5lU+qIAJ00B03JNUe/wAbw4gLaw41BkC6xEEHrcI1222Jo+9+UK59VyP1EA+Jk1y9TLuKoqkdXTwcN5OzsXAsaUsjtyFPUk+OkkgdPAVWPTn0xVUK2TzERm/yj7zt41y7F+lN1zMme9mLH2TtSm9jydzNcXbfB3KuTdbxa8p1JLdN/MeW/spjjCfzm2I1U21hf0SF7h3eGopNhMUEuBiJEEGN9eootsSHuqwmJG/nPzrp/Cc8t5WGcfJ7RAyxHSR8wTFRcJ4g1i6GSA2VhJE6GNI26VpxIglY76GFslhAJgSY6ARJPhWapD3bFXHrpd+1JkuWJP6UydvE1YDxC4yCXJB6e6k/pAqaZFAGY7bTAmO7yozC3DkXbYfIVNJorgOGJZiAC0yNZOlTYqzcZzBYgnvNC4a9zCTAnUxt7KkvYshjqalJLZFSm5bsaYPh8KQ/XeiCiLGoAFL8NiQVJPSg8Ri5OgHXp3iP41nPFr5ZpDLo4Qvxt8G7I6XEaf8AqKvy+dW1HFU97cQe9rfxuLVsFU4qkiFNrctXoYZN46DS3v8A9SrPn/THsqr+i1kqrsRAYrB7wM2vlrTvP41SWxLduw3tR9r515QYPj8P41lMQgtYZBsBI7uX5f8AipAOnPGn1z7t6nAA8Bpt91eEeftj7qVAaEAjXrvzkxSjj/CjdsOltTmJkSTGh1EnwinJQdTr1n8KlXDqJEp3xr+GtHAHHbnAsSJ+gud2iMfkKHfht8b2L2n/AArn+WuzHIJ5xG8Q9QtfAI1E+Z8u/wDmKvWxUcabC3RvaujztuPmKxcLdIJFq4QNyEYgeemm1dmOI3gT5Sdvn5Vl3EyCDbBBBGpI0Mg7mafcYqOJC4K6OVwj27QtnCk9igOY2IDCM0ycxJ2OnTedDzbieDazda2wgqSPZ0M9dKFpt2FHU8Pway2XNZsGXTMQbWia5suSPCSSesVpf9GLRY5cMSvPqDe0I9UAB+YHQT4nuqjHgahQxxFkEgEqc0jwJANZhMNaUHtMQ4adOy1Ed5zQaVgPfSngqWLNhxba09w3AyFmaMpEbk6wd9tarAapMY6t/trrxtn1jvjm0oInuPwq1LYHEKDVIHoHtDXovGnqQqDhcrC9BC+a97elaHuF56YYU8qnuP40lF6meAxNsCbhYJOuWJnKYAnxobVC8hDuxaSw6x4V5ZYq2jHUEd2h0I36itG4zZX1bJY973GI9yha0biTXtBbtpH2FjfvJJJgVnXqUa8ZUiJ3LsSO7+fuorCNyL+qPlQPGSZUHosnwn+fjQycRYCAB7aFwA7JrGbWkbY24eseQrQi43U0AWNcSqoQWA1HWgn4lbHWfKllvhlw7An2GiU9Hrx6KPM0Wgof4DCducNbDZTccakTHZhnOkj7Ee2ug4X0aQEF3LwdgAqnzEk/EVzzhfC7qMjBjmScuWTBYQencT76teFvYvqx/tZY90VDaHuXbbw/nzrz2/L8KqbcUZPXvL5ASaCHpSTIhvDUfGpeRIC8dp4/L8Kyuf8A+lDdQPeayp7qFsXS5fczoxH62x/a1qAWzEc2uvfO/j/M0yK2x/tGbyUAddiWqa3aUxltXG0kan/CB860sYiJH2m90fdUFy6BufDViPht/PSrBf4ax1yLbGm7QfH1j18q1GATXM6+y5PgJCoRS1DoquIxRjRVPjO/XyoC7j8QByInXWdP46/fVxv4KwAOZzr9kH4mKH/oxW1UMZ/4c/JqNQUUPE8Rx3RQPIClmIxuO2M69wFdKvcAbcAj+57yTQt/gyj/AGimf+IST570ago5Lj7N9zmuKxPefxoFsK4+ofdXYG4XrykftLr3jX+dKhbgzESEJ03ABHsymq1BRyFrTDofjWhQ11Z+CdYUd8gaQOvwqG7wNdyij29Pd7KNQqOXZTXkV0v/AEctmRkk+EfKR/JqEejCHe3rHx9mx/CjUFHOqyKvz+jCfZIJJA5Wjv7u6hz6NWftQRvJj26inqCikxXuU1d/9FbXR/cQfltvUY9GFOzfIn2+e1GtBRTMh7q9Fo9xq6f6NR3/AM77dPGprfo75GjUgoo3Yt9k+6juFBgdFM6EaHy++rlb4MNhqT9kE6fGjrfCbkbZfM/ICYpOQUU67w65cYsQdfA7dKktcFA3I8f5MVcPzACC2vnsPfQ2Ia2p6HuhZnx7oqO56FaRPY4TaESfiPuprw3g9tzCQABrsd/f40Di8QW2X9qPkKXYfG3bT51MEaaDSO4jqPPup7gXizwRB9o+E6e4VtfFu19QE9P/AD0oHhvpch0uplPemo90yPjTtMXh74gOreBMN7jrWckwEd/iLEQsJ5D8aXu7MeZ2Ptqx4n0f6oSPA0tvcLuLup9grmk5rklii4mXXU+QrcWpExRRswfxrDb7x8ahyJBTa8PjWUTlNZSsKOiNeZVlWKnwJHyrW9inZgC7EQdCxI2rKyvRLBXGi+R+dE4H1k8R99ZWUmMuGGwqBZCLP6oqt8YxTq8K7ASdAxA3rKyoGQ8OOcc/PqPW17u+jb+Et6ci7/ZFZWVQiMYK2NRbSddco7vKg+I8s5dNOmnU17WUwFDGYJ1M79dqN4GPW8x99e1lDAhxCDtX0HTp+pUYGg/n6xrKykBtgho3mfnUWIUcojTMB7JFZWUhgnFhCmNOXp5TSnhbkgSSd9/bWVlPwIJxo5gOmV9PIaVHhVB3ANe1lNAGr0ry+5ytqdvurKyhiQj4Mxa6MxzSRM6zr1mj8GJuXVOqgMQp2Gp2Gwr2srnzef0NY8C0KIOg/mKXYtRJ0HWsrK3RmJiIOmmtTjavKyqAa+j2MuC8qi44X7IYx7piumAco8qysqGANesqRqoPmBVex6AHQAanYVlZXPkDwLgaysrKxIP/2Q=="/>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5000"/>
              </a:spcBef>
              <a:defRPr sz="2800">
                <a:solidFill>
                  <a:schemeClr val="bg1"/>
                </a:solidFill>
                <a:latin typeface="Arial" panose="020B0604020202020204" pitchFamily="34" charset="0"/>
              </a:defRPr>
            </a:lvl1pPr>
            <a:lvl2pPr marL="742950" indent="-285750">
              <a:spcBef>
                <a:spcPct val="45000"/>
              </a:spcBef>
              <a:defRPr sz="2400">
                <a:solidFill>
                  <a:schemeClr val="bg1"/>
                </a:solidFill>
                <a:latin typeface="Arial" panose="020B0604020202020204" pitchFamily="34" charset="0"/>
              </a:defRPr>
            </a:lvl2pPr>
            <a:lvl3pPr marL="1143000" indent="-228600">
              <a:spcBef>
                <a:spcPct val="45000"/>
              </a:spcBef>
              <a:defRPr sz="2000">
                <a:solidFill>
                  <a:schemeClr val="bg1"/>
                </a:solidFill>
                <a:latin typeface="Arial" panose="020B0604020202020204" pitchFamily="34" charset="0"/>
              </a:defRPr>
            </a:lvl3pPr>
            <a:lvl4pPr marL="1600200" indent="-228600">
              <a:spcBef>
                <a:spcPct val="45000"/>
              </a:spcBef>
              <a:defRPr>
                <a:solidFill>
                  <a:schemeClr val="bg1"/>
                </a:solidFill>
                <a:latin typeface="Arial" panose="020B0604020202020204" pitchFamily="34" charset="0"/>
              </a:defRPr>
            </a:lvl4pPr>
            <a:lvl5pPr marL="2057400" indent="-228600">
              <a:spcBef>
                <a:spcPct val="45000"/>
              </a:spcBef>
              <a:defRPr>
                <a:solidFill>
                  <a:schemeClr val="bg1"/>
                </a:solidFill>
                <a:latin typeface="Arial" panose="020B0604020202020204" pitchFamily="34" charset="0"/>
              </a:defRPr>
            </a:lvl5pPr>
            <a:lvl6pPr marL="2514600" indent="-228600" eaLnBrk="0" fontAlgn="base" hangingPunct="0">
              <a:spcBef>
                <a:spcPct val="45000"/>
              </a:spcBef>
              <a:spcAft>
                <a:spcPct val="0"/>
              </a:spcAft>
              <a:defRPr>
                <a:solidFill>
                  <a:schemeClr val="bg1"/>
                </a:solidFill>
                <a:latin typeface="Arial" panose="020B0604020202020204" pitchFamily="34" charset="0"/>
              </a:defRPr>
            </a:lvl6pPr>
            <a:lvl7pPr marL="2971800" indent="-228600" eaLnBrk="0" fontAlgn="base" hangingPunct="0">
              <a:spcBef>
                <a:spcPct val="45000"/>
              </a:spcBef>
              <a:spcAft>
                <a:spcPct val="0"/>
              </a:spcAft>
              <a:defRPr>
                <a:solidFill>
                  <a:schemeClr val="bg1"/>
                </a:solidFill>
                <a:latin typeface="Arial" panose="020B0604020202020204" pitchFamily="34" charset="0"/>
              </a:defRPr>
            </a:lvl7pPr>
            <a:lvl8pPr marL="3429000" indent="-228600" eaLnBrk="0" fontAlgn="base" hangingPunct="0">
              <a:spcBef>
                <a:spcPct val="45000"/>
              </a:spcBef>
              <a:spcAft>
                <a:spcPct val="0"/>
              </a:spcAft>
              <a:defRPr>
                <a:solidFill>
                  <a:schemeClr val="bg1"/>
                </a:solidFill>
                <a:latin typeface="Arial" panose="020B0604020202020204" pitchFamily="34" charset="0"/>
              </a:defRPr>
            </a:lvl8pPr>
            <a:lvl9pPr marL="3886200" indent="-228600" eaLnBrk="0" fontAlgn="base" hangingPunct="0">
              <a:spcBef>
                <a:spcPct val="45000"/>
              </a:spcBef>
              <a:spcAft>
                <a:spcPct val="0"/>
              </a:spcAft>
              <a:defRPr>
                <a:solidFill>
                  <a:schemeClr val="bg1"/>
                </a:solidFill>
                <a:latin typeface="Arial" panose="020B0604020202020204" pitchFamily="34" charset="0"/>
              </a:defRPr>
            </a:lvl9pPr>
          </a:lstStyle>
          <a:p>
            <a:pPr>
              <a:spcBef>
                <a:spcPct val="0"/>
              </a:spcBef>
            </a:pPr>
            <a:endParaRPr lang="en-GB" altLang="en-US" sz="2400">
              <a:solidFill>
                <a:schemeClr val="tx1"/>
              </a:solidFill>
              <a:latin typeface="Times New Roman" panose="02020603050405020304" pitchFamily="18" charset="0"/>
            </a:endParaRPr>
          </a:p>
        </p:txBody>
      </p:sp>
      <p:sp>
        <p:nvSpPr>
          <p:cNvPr id="13317" name="AutoShape 6" descr="data:image/jpeg;base64,/9j/4AAQSkZJRgABAQAAAQABAAD/2wCEAAkGBxQTEhUUExQWFhUXFxgYGBgYFxkdGRgaGhoYGhocGRcdHiggGh4lHBwcITEiJSksLi4uFx8zODMsNygtLisBCgoKDg0OGxAQGywkHyQsLCwsLSwsLCwsLCwsLCwsLSwsLDUsLCwsLCwsLCwsLCwsLCwsLCwsLCwsLCwsLCwsLP/AABEIAMIBAwMBIgACEQEDEQH/xAAcAAACAgMBAQAAAAAAAAAAAAAEBQMGAAIHAQj/xABNEAACAQIEAwQGBQgGCQMFAAABAhEAAwQSITEFIkETUWFxBjKBkaGxI0JSwdEHFGJykrLh8BUzgqLC0hYkQ1Njc4OT8TSj4hdUZJTD/8QAGgEAAwEBAQEAAAAAAAAAAAAAAAECAwQFBv/EAC8RAAICAQMDAgQFBQEAAAAAAAABAhEDEiExBBNBUfAUImGhQlJxkbEFMnLB0WL/2gAMAwEAAhEDEQA/AJeHYm6bM2EOhkLmRgrDmGrlHB0P1WEz1p7jeJ2wkNaxCQbeabJJ7Q3bRhiE1LGDMmS3SYpE/A2sDtcPdVmZWGwZLhjVGAgAwDqVNKW4jfTLdvC+1pSEPJCpM5QLksjCSMoJG8rvrmnRReLHGLRZjauKwDsxZCAW0QodIywGytpupkCJFS9J+EqG/O1QGySyMdSuZoUXVkagtuDuFZgZFR8YIxZOIw9rEsqrDPFs+AV8rAkR0gtv3Ubi8baxGEurbZw9u2XuWnuOCVWGIhiJldiNdRMA6l2At4+EyDs35Gt5rakSUOcZlV1YGBqZcNvAiZBvopgxcRma0brTyLnSFVQpzMrsonOQAeYbiNTNcu3O0bRRzc8DSFiSJPhrvqauHo1xBUtBbqvlZm7NlZoW4YVgY0GkAh49aTI9WE9xvg1xTo7lntm2yoQLfZvlZVGoXJItneY0GkxvQ/GsXZe2r2nbtFXLeS4C4bKBldHYFvtCSSQrgEDUVHdK3WbM5yDNzZrUs2g+3lJBKyZGg08Bb+Fu5QBEOVULJBLEHKQH5t8wDBoaD0Ip2AUuKZ7lsXM67BZEQAVy5BECSp5lkHzk0/xQuW8G91jzS6lhlHM79mDquw0MDw2gVXLuLF1LLq4S5bNtZYjOZIkuHhFtr0Oq66kaw34nxXNg3tXU7NgoWwUXS5cXmVXlmNtgIJttr1ltKaBgmD4V2l3IpaM62xeEAFQiyCp0khgYIIMwN5oIYIm43bXNBd7INI6OyuQoO0jYDdp33b4LiFthCvkVnF0kuMwYIogHcEsIn7GcaaEQ8FxVtMQ91iAll2uqzwzMt1xkzHNLOMx9YyMgG80bUBLgrCsptu0XUttK3CFVsrAjeCVIVd5aSdNyE11uyuEKQ1oW1diAWNsMFF0vEM6KSSVJg6eYeYrENiLuTay7LnZwO0cxmhVYHIYcnMVE7jdRQf5j2YbE2sn0S2wymCWW4kNpOpWRI8+6KGIN9I+HWcPas3LSlmS6gzkkm8SpzTG7dRAAWOmgofjFhrSorKvaI2d3BkOTOYFSJI3G8aCQNq99FHBY3bslLa3BZzSEtJmcMpY968gbUwuXc0JjcXcxNsLDdnbbM3KOe4zHkAChguywJzEDYRTbVADcNsjEOsBQ1+8gXMDyW0LHKYELIAJjflroGKwRCKAxIXlJyAlVHLHLByyIIbQx7TROCBziFCBWMEBZ0zvlOWRAzFR4QCT0qw8UxYUAZ3ZjmtXAiMAwI0R5OYPoNJ1X2ilFqgZrcuMxVe17S1bgZ1QCSolWYQSoy5gTJWVnQaDXAcNGKLGCEYSxkjm0YZFERDEmP0XhdxUzcQs3LWzI0GfpCzKojkImFXKQudiCSNgdAHwzjBtsy2Wt5CWJFwxbULqpG5mTMWyRzGR1p7ANbV1rarh7mW5eUhUIJhg8dm9oyMhIUnMNmU7dUV/BNZ4lYFx85uN2juAoM5SIk6ZgY5tPWkAGtLz9tce6bga4HyjKxWTtmtuBkU59lZlLAEk6hqG4tiXuW1UDJ2a9oEPPkyPkYZiZKhiwYMJBVQ0kiRiHuObNeAswQcq3oY5QpYGGaPr/AFhqx553mpMLZc43sVZciNcvABisBtHVTBgCWI7wdQNhJZRrllFsQA6hmBEgsebM7KNCIIAWSBoBy1XuNLcs3LocLMXLKqumUlbZBC7xDiJ9aTPWiToYfj+Kdq7ZMxe+oJVYXLbBItW1uEcpuMSWIB6gajRn6O2GQGxZJJkKbojLlSMotzMCMzBRpqxMkkMqwSC2LSXQYDm5dtDNmRMqoisdWKAFToQpyvGbcWDh3EERnzwBAa3llVabaAgLAd/VjQARrtqaENsdcTC4Y9l67ns7JAJY3DoBrLNzSTMnSk+Pupas3Be1ui0qWEUiEU6KQDMmWWSZnSFAEAfE8bHaG+ChNsG1YtyHYmOd1VTsYVNAYAY7SaT4vjBv3RcRCpWEBYExMbHUTBVeh5iT6zKBsKHeKt5LAuYhwudAFsrIyhcsKADLkkICs6SPGQL11nA1cW+cxuGBO7NoSf0oPq6Dv1xDOZugsqrml7ubPMPbABXQKMxOgUAgRJzGjMrGAXtuwXTlJCltYtIfWYjUsBGo1kGUBrhlvoitnCgLotlRGUdIIh52JBkgCI1om3wW3fIe/de9OgDXG1jXWCFHLEgAHunWo24izQB2ubUt6iL/AGmy7SPVBInodqVcQ/OleVJOYmAhm0YUFmmDKhYzGNjG51VgN242LZNtHbKhKjJZu3FAGkB1RgY20OkRpEDKQWbeGQBTiVJ6kdqAWOrEBVyjUnQe4bVlOwC8Lfzo3a2iXXluaFgboBAbIPVJBRg0bEaxtFxu8hsC4FFhreVhkRlRzby3CQYykkjZh9UdVpRxTiOIuuLoa3bkBc1oXOYDUK2wOXUjMQdTrrUPETf/ADe4tw2nDBGPOy3MoYN6uVlMx1JgTBqdQ6JMdw25bHaq6W1vKWhVcWwrA8v0aiCQRKxHMfEULxe+SrLfDDEWyMhykMwPKZeAxXKv1h3TBqVuKsgVb1uzctmQDbnTlBCNKBiByElQZ0BOtKsTeDXFuDJbVlI5WLarGhgSszAnp1gE1LGjXCWj2cAEtLGACTEyNOu/woxXfOqvbZAVUspJ5u5ic0QeUEjTTwpj6P8AD7rKbltRAOSe1ZWBIOoy69fASI1mjOMYVSCxLJehXViwvDMmaIuqFyFkA0C5eXyNKK2tg2LWuN2pN92ByjIxTVCdEzTGkCcwnbzqxphLTW3tKwuHJlUhCVOxAFwlssanLpJ13ApTd4m123buNNwBGRl1CoTEOEXMxVGEgRA6QKL4B9FIU3rZjXI9rKjaBoR2a2bZDKc4hobTQSbQhHisKbWJFpsoYMrqxMAiTOukAide9ZG2tlxyA4a690m3ea2T2dxDF1DrNsgw7ZtfCdVChYWekxd7yC6jO1u0+VlQq2ubsywkghWjmUmebSrf2S38ILV3NJRTlZIbNlUh5AIziJBWD8TQlyFlL4RhO2Fi2uU5rrBywkyRpOmsLbZt4ECYmisfwf8A1p7SgLlUMkcskdRG3fqfHbeH0bOITQ27h1ywUuLrdBDXA2WE9UAtOgc7zFM8fwu8z2r0ubr3DbuHJK5WIIJmJEFhDZdIGgE0q2GLOPXhbDZHcrEwzglmlXuASFz8+U+ZnvNTYfGdmhUMoIzTNslHZgQQrLlA0JWDp4CNPOKYNwwuPacm2QhIzZmZ1ftI3zSXVu4dmYBLClWLtuZtJmyZ4zyezzQAMsqNdz5Ed2o1QGIxRhhc5e1nzEpGYq4VoBJ0bpEwCOtMcdhkGHDi2EJAMZdF7uoiSTIM9TOlAPw1l51AhQCYuEvO8kxAMBiBM6N0GhD4646awZUKRMSqhVOmhMaHRtw2m0r6ATcEQDQydmKySwYgHtABvEgxuoX36YzirXGCqpIcFVJED1s2h2YDoCNJaoOHmQEzlFgljrmaARCyY10Ejw0MU4t8Ffs+0U5SDKbEgAcuUTGYnpO41HQi3BjTCcHSz2dzJmdZF0XF1zEAjRpIMmQVBjoCAKHxXEs+KAW2wRj2jLIEgAjRwdv4jQzSy3jYufTloQZV7Ih/VIJ+tIUT3/WgaSAPxG+bjg2kACqxRltlCYDH1BOTNoddiDHfVNiL3hsYrDOoRgBkYEBbawuWMo5pgRy6aR0gVnjHCWtXxIUWsXbvoqqrFQ5FtgMhIhmCKQB9ZdBosC2uMJkW2zWtMpVrhZRAYASp2gEmAhETGwFe8e4mMQrxFtkhxzvBuAGMidA3R2AMsBGoJbewUZwPiaLaQ5gSEYMrAnKQsDLv5xAGpqDD3xexYuPJRQ1zKYBB2GjmNHghZ1A3J2T4G81v1WY9oGtx9fKSpMKN5WRA6g0Sty6bl1FtNChBcDKuUBFAi4DoASJ1OoUiDMibHRZsXjkxNx4YW1VUtpupkyz5UVQfWKgjKRK71FfxN62xsLPbkKjdmGdsmVAXQzCkgABGOVTm1ETVZwmIZSMsM2bQ5QyoZJOXmVS+gyrBEnpTezxNLDRhoURcm5dESJBDnMiliUWIiJMCmmIMv5rVu6iC4gP0aKGVndozKrXV+osMxS3PWWEGpcNhLZjB2kAcswZ3OZ7SiWd8o5FY7DKd9SBFKr2M7JwQFDlIUXIZrag5hnEf1jPzMojYKdJlpwrEJl7Q3SC2gVEICqM0fSEbkG4zMSOZt4JppoA7sLYWyqFrjApJcAqpUAHJbAABWApI3kjNJM2O3xJFtNlYu6+s6rmaZJJb6vjuPACuf47icmNQi3DAJzeswZ+rBobZQT6p0PSNuOQgt2+UFgczZRyABRygcp0nfrtRqFRacbxIGy9xiAmciNQcpkElp2J+qCRqZmYChMLdLhwipbyfRi5OYpmBzHlkFjl0P2daFwWBLqLlxy6qWyr0BGaSHMBgIUbjVttjRjYu7KOXtpDFdizQxXQkQpMLqRA6d4pXYza7jXBOaAZPj8WknTxrKRP6ZdkzW+yByu4JdkLk5iSWPZ7zWVWiXoII41hwoZg1m2hEMTcLTEMIQKks0nppPSKQ3MUDbOZwO0kSYBiRqqk80lYMnSZI6NWfSML+dYnLBAuNBCZJ1j+r+oJ6b9+tKQfAfH8aehMLLrgE1WV7XJplnRiIY5wN1IGonWDrRPpFctXybti2ttlC9oiBEUATrlGpZWjXu08qAfIe7+NSJuNB/Pto7YajqvoXi8O6ZGt2mvsYQvrocoy6GR1/Grvx3EcO4emS4pZnJYW1zMWPVshOUDXrpXKfyYWFfiVoZINsNcLZidl6jbcjurf0o4mb2Ov3DqA2RfALpA9s04xrYGy4WvT6wgItcOJBM8xsqM3VoAOp3r0flKvL/V4Kwn/UPyVKoy3asljLlGgqqJsZt+UrGna1hl/7h/Coz+ULH/8A4w/6bn/HUWEtKzqpG58KmvYNOXswWzToQJ0MdOlZyywjLS/fui1CTWpGh9P+Ifbw/wD2m/z1g9PuIfbw/wD2j/nrWxgszZcsa6nLtvvXjYFcqkAEtMADWB1o7sLq/ftC0Sq6JV/KFjx/9sf7Dj/FUy/lJxo3tYY+24PxpccKPs/3e7et/wCj1y5oWJjbvqnKKFUhj/8AUa8f6zBWGHWLh1/aSvP9OcMRF3hY8cvZNvE9B3D3ClP5incKITgdooGZ8kzGhO3kaU5xgrf8WEU5cBq+kfBm0fC3bXfyNG865G7/AJURY/oK7tfynpndxl8AHEQO7ak/+jdsgkMD60TMsF6+FVjE4dQSCAQDA9lKEoTuhyUo8nUX9H8PdVhhbqk5+Vh2dwc2pJ5pgHqddDvNKuIfk3urme29u4YYw0KZ3EHLlGuuw7pG9c3YBSGt8jLqGTlgjxFdw9GuLNfwdm65lmTmPeRIJ9sTTcUCZzW9gTaSLivZIllLgCG0BHKAwMggawwbbeY7+ONtgL1qQFA6ZjqCCQZPq+MEddavOK45ZGa3cvWSAYZLjIRsDqreBHvqDC8Nwl3msEJrJNi4GSY0lCSNOgmB3VGkdnPUtqt11RpTdWmNDE6QNcpgjwp76M4NbrObjwmZnUMZGcRBc7swWQNPtHepuM+h17tC9grcBnMoIDyQR6pyz/ZmlV3OuRGU28gytnkGJJ9Q80nUxEb+NRwxjnAa3GCIWZCQkZezTK24DDUkADTWAaScRxDm4VRxktXi8esVcKqKGIjNlggTv8ahOKU3GgslsQE0UO43ILEgKY2yq3iNNZruMAR1sKChzaF3cLoYhmtoMxCaFQTPfNNPYDS5izneA03eU3C7SC3rGRGYnbQHoANqkbhrXFzzktZQVUgAt6oaGChTAAnSdwdtZcX6O3cOiu+U3Dq0M6tblQN4+qQD0PL1BqHG406DLDSyybjsNRBPMYkmSZ7/AHP9QPcHhrWVdmcxmUswjUzMEEZdJA15q9s2mz5LWYyM+ncU36QYzbxA9tT8BxpyNbCuoJ5rlsLmYQQLY5WMzJkTEbdVmxGBFtsiOxDwOZHkSW1WbfMIOsDXN7C6FZphcIzgsWt2lCZjmI1UmBkXLlEnu7jJiKLw65UW3cD65zvykZc2iCAJMSY108J3xNtsiGTtlYlAtslQwhoALkrIERlnv1rzD4fPkUW4U7ucuY6MYAjczGsaAjrNOgOe8VH093KdO0eNemYxWV7j8LcN25CsfpH2B6MQfjXtdKkqMqAOMOWvYgmJLsTAgbnYdKW0x44uW/iVzZst66uY/Wh2E+3f20urNFMyt7Z1FaCt039o+dMDo35LXytjb7BYtWQAQqgy2p1AE6LVUt3JJZvrEt7Sas/o+DZ4Pi7moN66EGm4CqPaJJqo8/2Rp+i1JDGOHfUDxFWS1c0qkm846KP2hWDHP9pf22piOi8JvAXQSQBrqdBsaariVMgsrNkAJzQp1OxHs2rlA4jc+0P+4a3HErvf/wC6fwriz9Gss9V1svszox53BVR1RMTMtmUQXzANvyjL57VljESVAgHspEd5iuWf0ld72/7n8K2HFbve/vH4Vm/6evzfYv4p+h1DiGMCgAHR2YE9wEKf58Kj4xeITXq5y/qxpXNhxm7+l/crf+nLv6X7KVWPolBxafF+OSZdRqTVclvF+nGCdiLalVZGnWDIGsydga5yOOv4/sD7qnt+lF1VKgkKdxkNbdRilkilGvf+zPFJRdsvdjlDyI5CytPT+NUe5ckk95r0+ldw2+zMZf1XBHxpUuOUfW+f4VWGE4uTn5FklFpKIfdOhrrHoQ0cNsfqN+81ccuY5CIDCunYbEG3wIMDB/N2g+LSAfeRWsjNFYa0ycXa69u61oEgstq5cAPYqIIRWI9ZelORxBfzzD5EdSxuKzG09vMmQsAQygNDBSO7XvM1HhPFnUApfdXjXnMkjTVSYb2g0xu+kl/trDXMtzIbhEjKSShUyyiNj9mkM6ShY+P3VLiIdcl1FuJ3OA6+ydR7Kr3D/TK0dLivb7zGZfeuvvUVYMLjLN0TbuI/6rAkeY3HtqRgL8BwxYMq5MpkCAya+B5o8M0eFL+P8CdltsiLcIuBn7MasADMqZJ2+yYza5t6sjWBE9aiCx3+yigKPxTGhiFZWJ9VlPKw02UaA6CMsDUikrpLcoOQLsWOZdp6DzjQgMBOuvT8YqXI7RVuRtnXmX9VxzL7CKQY30Wsuv0LtZaI1JdY1kTIYCddc2o86lxHYo4RaZEBAVmdTyxmDA6sMonm2USRHeZMb38Qr3VDvkMurLzMAELRJE5idRI05RMb1rivRzEW1zBVfKCM1olusg5QARG/MI+dA2mCX7bsBlU6gTJlTvrM6ie6kMtOC4ypxOZ0IzqRnadZ3zKSBqNO4ZdhM0Peui1iWNvK6ABwSZCyecKDO8zl16VHicfh8uUIhglgYLE5WmDLZirLoRJGp1ECEGJu82YSqZmyjUnyMmFgDaTG9NsVFQ4lczXbh73aPKdB7q8qLEHmbzPzrK6FDYzsKxXC3vXQ0gHEXLrr55iTpOgzEgeVF3PQx1bKbqzCxyndtI1jrGvjTviuFyYjD27Zd4V4y2gX6AmNZ267QelPm4RcZVu3bjk65EDglAZU5goWDBIIWNwO+MNTo0pFLX0HJ2xKHTWEbTwjc6+FT4TgdvD5TcRcS7NyA51QQrEhhMNtPXptTu4CF52QPoYKgsQeuadZjWdRG9EXcWERnd0bLbLRnElRHKAW3IUEDXz0M4dQ5vG9N39Ni4UnuTelgRMDhraW0tC5dzFEEKOp+NIkJ3XaTI/Cmvprel8Em0Ws5B8QPxr3AALaBygnUjQEjmgx7PlXTiTjiV8mMnchtwOzae0ua2C0mWOnXQEz3UixmXtHA2DEDyk0z4PeC2gzAQSSJ06naq42KDMT3kn41SAIKKeg9wrwYdDui/sivLbSKgu4mKYgpuGW+ttP2R+FQjhlkz9Emgn1RULY/wASfKiMDdzT00GvmapIVkP9F2f92te2+DWCYKR5M340RdXKJ8afrhlRM2XXLvJPTumob2LS3K8no3YPf+23416fRW13PHg5Pzoyw+moMa6x99e2DOaJnpG58KVlULn9F7OnNcHtX/LWj+jFqAe0ue9P8tM714q0SSI67jTaOlYt8kAkfz30rD1K/jPR5URnFxoAJEqNY8avGPIXgtlTrNq0I9qtVb4ve+gf9Vo9tO/S65k4Vhx+hbH/ALTVE3cWNKmIvRLhdtlR7tsXFdJytqu8bUd6S8Hwy5Dat9mRaxDyhbdFUrIJI38KV+g106gkwEWAToNTMd3SmHGL136WG+iNm5mEmZCnLHSDrNeJnzTXWUpbel/Q6owWjcq64xoBGumsj7x+FZ+fSy6EMJM+HgRrTPguKsdgiXUkgHWB1J6zPWgQ6ribZy5kDNpJEiDGvnXsY8rlNxcWq8+GYTxqMVJSTv7DnA+leIt6LdLj7Nzn+fP8ae8P/KGpkXrJEaFrZn+40R+0arWLFliWNnTTlDwPZC6Ulwqkh99HjodJgTIjQVsZHXcN6Q4S/AW6oJ2D8jHwhon2TR13Dx09tcTvpEDSJEkePhJB9lTYTiF21/VXWt+AJA/ZEg+0UAdgysu2/hVS4xxRxdKuq3VBJGccw1I0dYYaDvpJgvTXFL66i4O8crd24kf3aA4j6Qi7cLiVnofxFYZlLbSdXSOGpqdV9R7iVQ2zctSjSMyl0JMyug0YjWIK+M0vtGBJ39XXYfhG8UNhMX2jCSuafXjmgA6EjptUxQFW18JHn+FKDsOpgoS24Af6KtHU3YJ3Gv4VlYcKftN76yuq5epxWvQaWOIgYyyy2yXCXA+dyzOzaSdoj7O3xp7Z9JkQEHOwYQ0heQyZyakBToNpGpHdVesWRdx1oIwOZGJOYgTJlswiA3rcuxYjpUd3CEM3UZyN+46VlZq1uOLXG8BduO2Ptq9wJbCE2WfMvOTlypoQWMwBOUbxom9L7eBNvD2sChLB2LPkcHK08ruygscxEbwF6TrJhL4uYzDWkUI1lXBc8wfMS4BTSAMxG88x8K3wqZ7ttW3Ny2IidMyzB9vhvVXRNDH0uecfk6W7KrXuE9ImtWiuQMoBCxIIJnWeuppL6V4s/wBIYhx9Ux8K1uYubMj7Mx4x/wCa0ltFGf4mGYjEsbNoNsqAabRpJ9v3Uq4Pa7V2BbKvtJOugEfzpR+JvE2woMRaHTfl16VF6P4js7V19M8KqKdCTqS3jpp7655ylo+XkfgmxANsRmOU7TMx0PtpZiHnxMjz7tqAxeMuOZYlvDp7O6tkxYOUkRqfdGoraCaXzcjQYWy6b7HT4Sfupjwq7Ms2mogeU1X7bli24HSANY0n/wAUy4W+UAkZpY6npoK0XDJa4GeMxHLHiPiatfEHi2R4fdVRfmGkasB8fwqy8SGSyxJ6VlLg0jyRYDEKuHYELJLQSNdulZ6P2gwYncRBkihEtq2FDSRGY+e1H+jRHZt4mkAFjWBvtPqzr1060XexNohzvyjL011nT3UOn/q/b8ql4uFK3jpoARI7lJ3pN8Feonx5Bwl5u4fMinP5SdMJhU8Af2bYH30hfXh9097qPeU/Gnf5UmhcOO5H+VsUo7oc9pFOQtasi5bYqxUA+6YPSp8TjLpsvL/7sHQbOjMflHtqPGWCuGQkiGWQAdRGnMOh+41HdufQuNNcv93Io+BPvNQsWOb1NJv9BylJbDrhPC7bWbZMyUUmCdyKXYjBk30RTGrwT4CnvBwRYtfqL8hQNof63bPhd/dNXe5FGl3BXlHqg+R7vOK14DhiRcMfXM6+AP31bMUrKDIjQx7fGknAxpeP/Fb91alN+Sml4F3GLMBZ6svd31tjOFrkLAg6eFFcbUTaDCRnQHxEmoMTgbUHIpU94J+U1S4JYtwHDS1kPOwbprpPX2UKMK3Z59CJIggEyCZk7084ZdH5vl1+uNvFqDUfQR+k/wC8aqxCzhQHa6D6vf5a08RD01JJESB3dZ09tK+CD6U6f7P55aa4S2BIMjWPZpWcnUi/CCFusog4ZGjqXUz7c1eVmQfZrKvuL0I0Hno+Bb4jbIEgIxMd06kQen3VLdEnTrcO/jFZwAhuJKGhR2bDQb83cP8AztrNbWhzJA/2g2/jQxk3BfR64MYt9yvZXg6qw1IYbhhGkqrQRPvoj0Ys/wCsAeAJnwe2ad8B4tbe5Ywoabyi5cfSQvK5AJ2JOYaDpSzhXEbTY4i3bZB2LT1AIhpLSYkDbvoYimcTuBruJbctcf4EigGa4q5bgXKR0OpHcIOnnFToSwcj6zE+8mj+IcOW5kZH9VcrSD8O8V0OEpJUjLUk3YLa4kzKAYkCNulDNamdiaJTg8bXNf1P/lU64Ax64npI/wDNV2J+hPfx+om/N47wCaCxFogsAdAfnpVjvYC7pGUx3H8YpbjcDcB/q2iOgnby91S8clyi1ki/JrhLTHQRoRuQPLU0ytW2VUA11ZjqPnQWCIHrabb6badfCm3D7qhl9UqEJyud521jTQ91JcMHyiHD3ScgIAJuA6dRMGrD6Q3j+bt7B8RVf4rcHbILSKhAUAKSRmkmZI9nsptx+4RYM7yNPGssu1GmPkJw7BcFP6JPvMUZwA/RT+kfupPiWjBATuF/eBppwRsuGnzNLwPyRYXXEE+LH4GteP3gtm6CYzaD9kChsbjOwZm05YXz5RVW4txFrzgnY6x0BOn3UmuC48sPN4m0ludDcTTvJIH3VZvystzWh/w3+JAqq2VPa2V77tr98VZfyrgm5bHTJ/iY/dSh/agy7zZVMS/0cSPVGnlUNxvo38v8SRW15CFM9wHyqC8vK3s+f8KuKREm2x5wrFkKo02H8zRln/1Nv9V/kKB4PZzRG0Cjyv8ArCD9B/mKjZMe7LVxi6NV8Afn+NV7g213/nP/AIaOmhODDluf82586m7QVuR8W1Nqf94v31Jdt+FecUHNZ/5g/daiHTSgBRw4fRj+18zQ9ofQt53P3jRXDri9moLCdeviaGsx2Df9T5tViYNwfS636i/JaZ4cHO+2+nwoLhS/TP8AqKPgtHYcwzHrnYe4ColyX4Xvyb5G7h76yvUbxjU93eaylQrM9FsSDj3YKf6pxB1zc3cIJ8vCtcLxJAy6NoykbSSI09p91QejWNWzirl0kSthioPUyNPdPupX+dhBoQdAm/nvFaogP4Lxb824jeulWIAdDBWQWAG4ldxR3oziM2OvMhbKMM5I8YAGknvNQ8JRbOFbFNz9tiBbk6lUQEzr9bNPuFH8Cxlo4zENnWHw6qpkQSQsjwPh4VQmVTCXQoysYbxkfOnWFXTSCD4j8aCySIIBHcaGv4dF1Er5GPd0r0+28a2ar6nndxTe6d/Qdfm7A6jp5/Kor8LuYjvn5xFV48TK+q7nzAPxrccSvkaAe0fgKmOZvZIp4a5Y3HEl6Xbcd2Uz+9WrY8xoyfsv+JpLcS6RzQfaR8BFDvhD1T+9/Gk5T9H9xpQ/MvsOTi7sEcjT+v8AhpQ9zFXBobamfE+X2aEw/DmbVbJMd0dxPyB91em0VPMl1Y02Ya/yDUavHv8Ag0rz7/klOMOYHIFIII8IP6s034xxPtEAC6aEkFiDp0OUd9I+1HTtB+0fnW6YjISylpO8rIPn+NY5ManuzaGRxG9ziqtbW2ZAGXpBEecg/CnWCxarbVeimTrvGo1iO6q3heK2mHMuVu7p7KOt8VshYhj/AGZ+dZvAvEi1nfmIBx/ErcduYjWfPfb+MUClsHKZ/RiO7XXWib3YtPK5P6rfjFRImvKjnwJEfjSeCXjcqPURXOw1wjA3LGgP+sWRm6gBjp8Zp7+U1ZxCdwsk/F/41X+BYV3xNhSAo7ZGjMT6pnbyp9+VS4RftAbNbI9zfx+NRLG4JJgsqnJyRXuNpE/2PwPy+NLcUPonMj1tuvUzH87UbxJyVkxuo89SZ+NbcP4eL9xLObKLjRMTEJcbbSdopQ2SKn/dYx4KpJMd+vs76Lj/AFlf+W37wo2z6I3bQ5b1v2221/vmo24NeDB+0t5xI9Voyn+NQ6BBkUJwb+rbxuXP3jUgweI77X9+vMNw2/bkL2RBM6lpk79O+ako04j69n9c/utRbjSobvDr7FWi1KmRDNrOh+r3VOcJiCIy2/2z/loEVC0vKKHtbQQevdTy7wW7bADAdYhh0oMYBhp99XrjxYLFNq0jOCpzN5D36UVYBBJ6dofjNbcNw4W4A85SRMHXY93soq1hFyMwbUXsuWGzZSQAdo+M1PL2HJNUmB3U1NZU2LGVyIOnfWU2jOysriCrsw3gbgd81riDmt8oXNM6QDsfECKa8KwhS5fRhJ7LvMSdtt/bRvo7gbZw6M9u05M+vnJ3PQLA9lUskUuQa3BMHiEfCfmjtlK3murckZI7OAN59eeg0Mz0pbZQ2nVgVJVwQVPVTIq6YnCW2ayQictp0bQxq+ZYO50J1PfSj0mwyqisqqCWA5Q3QHvMd3TpSjmg3SaKUbOl3eGWsYnaFbZARWkg9o2YTyuCCO7WddIqs+kPoC4BNr6RR9VvXA+TfA7aGj/yZ8bUqLVwjQ8hMcpO4npNdH4g6JbZjAABNPuzjsnsKWKN7rc+cb3D8hiIj4Go00q7+mqLeTt0UoykC4DuVb1W08YHt8Kol24QJifKZ9xAr2OlyRnCzyeqxyjKgkNpXiKT3ecUvHE165h/Z/CpU4pb+1p4gj7qvPkl232mtXixdJix96PxCejzXv8AcumC9Gb+RSpADw4BCgkRuVJJiJ3EGY1nWHjnBL1oFb1xMoeB6+UtE6EL3GtcJ+UBFftRbs9qVRGfO8sqFTGWSBIUDT+FA8X9JLd5URFW2qG40By0tcbMSSda8p5uqTtK3+m371/s9tdL0T2lJKP+W/7W39t/NcAFzDgdU9jH7xUbL4D9ta17YMdx761JHeK9nG5OK18+T57NGMcjWN3G9n9Ae/hA3T4itLFpwY6d/wDCjEptwfhbX3CIJO510A72PdWGaEV83FHRgnJ/LyA207gB7PxrfsGJyiSTso1J8lFdS4R6DWgAXm4e71V9w1PtPsp0OEW00KsiAaC0CvN4hN/bpXJL+oK6ijoXRerOUcJwzYW7bxGJR7VpSdWUg5ipgZTze2I0oX0+4xaxN3DNZJOXMDIjdkj5GivymcV7RksA/wBXq8dbhAB23jb31U1wzBrYIg5hv4sBWWSbyfMzox4ljWlBHEW6fpU19ED/AK1aESRmYey1dH+KlvFbRWJ6sT8BXuDHLdP/AAbnxAX/ABVjHg0lydOvYljaVnTs2IErmDQY11Gm9J8Vi8iM3cPj0pBx30ua3ibeHgBFCLc7wzAbH9EEfGjuKNNpvZ8xWEr5NcaTdEaXryQ7GCxAM66GI09tPVdhuy/sn8ar2NRsqg9Xj3kn5RT5zqfOpUjTJFbMNS5Ui3KAV4GtC4vHACFIJOmnQdaHKlZnGLk6RrjMTmuE9AYHsparakd1JMfxB1xVtQ3JOVl7y0wflTfDDnY1ioPl+TvhkjvFeNiUNF23qRLqJUAkSdwDpWuGxLSygtriEECCcxcQcoUsT5e40dgrYLEHcZGEKWMhiegMbUTZ4Zq/K5zurn6JolWkaFPZ5GtoS07UcWd3Mr3EOKA3CbgbOYmQAdhEjTpFZVoxXBTcYsyXpIGywNAAIE9wrKvX/wCWY0V9LLC/ecq2VkUKYnWNdqk4E0WEHgeh7zWi8VsD/ae5f41uvFrHQ3D4Bf8A5Vz6ZNbpGgd2kdPidPhpSb0ouzaGkQ46+Bo5careravn3/cKW+k7MbJmxcQBgczFo66agVeOD1rZDuhRw/iDW2DKYPzq8cJ9PWjI8Op0KOY0OkK/d4Ga5eLlY16u3tp8kvJsdmu8Zwt2w1nmthlI+kk9NIcSIHSSKpFngWIdQ9u2LqkA/ROlwiehVWLA+BFVSzxC4vquR4dPcaJtcZIiURo2MQe/eunDN4uDjzYll5G2KweX+stPbP6SEfvRQ35raPUe4/dNE4X0zdPr318BeYj3ExRa+mKt67Fv18PYf45Ca6vivVHL8H6SYpPDrZ6j+fOtTwlO9fePxpz/AKQ4c/Uw3twzL+4RWw4zhTvawvs7df8A+lHxEH+EXw2VfiER4MnevvH41h4Og3I94+VPRxHB/wC5sey/fH+Otvz/AAY/2Nj/APYvH/GKTzYvy/x/0awZvze/2FNq2qrAAAHWB79RXSeBcIezhVZZV3ZWukA5lU+qIAJ00B03JNUe/wAbw4gLaw41BkC6xEEHrcI1222Jo+9+UK59VyP1EA+Jk1y9TLuKoqkdXTwcN5OzsXAsaUsjtyFPUk+OkkgdPAVWPTn0xVUK2TzERm/yj7zt41y7F+lN1zMme9mLH2TtSm9jydzNcXbfB3KuTdbxa8p1JLdN/MeW/spjjCfzm2I1U21hf0SF7h3eGopNhMUEuBiJEEGN9eootsSHuqwmJG/nPzrp/Cc8t5WGcfJ7RAyxHSR8wTFRcJ4g1i6GSA2VhJE6GNI26VpxIglY76GFslhAJgSY6ARJPhWapD3bFXHrpd+1JkuWJP6UydvE1YDxC4yCXJB6e6k/pAqaZFAGY7bTAmO7yozC3DkXbYfIVNJorgOGJZiAC0yNZOlTYqzcZzBYgnvNC4a9zCTAnUxt7KkvYshjqalJLZFSm5bsaYPh8KQ/XeiCiLGoAFL8NiQVJPSg8Ri5OgHXp3iP41nPFr5ZpDLo4Qvxt8G7I6XEaf8AqKvy+dW1HFU97cQe9rfxuLVsFU4qkiFNrctXoYZN46DS3v8A9SrPn/THsqr+i1kqrsRAYrB7wM2vlrTvP41SWxLduw3tR9r515QYPj8P41lMQgtYZBsBI7uX5f8AipAOnPGn1z7t6nAA8Bpt91eEeftj7qVAaEAjXrvzkxSjj/CjdsOltTmJkSTGh1EnwinJQdTr1n8KlXDqJEp3xr+GtHAHHbnAsSJ+gud2iMfkKHfht8b2L2n/AArn+WuzHIJ5xG8Q9QtfAI1E+Z8u/wDmKvWxUcabC3RvaujztuPmKxcLdIJFq4QNyEYgeemm1dmOI3gT5Sdvn5Vl3EyCDbBBBGpI0Mg7mafcYqOJC4K6OVwj27QtnCk9igOY2IDCM0ycxJ2OnTedDzbieDazda2wgqSPZ0M9dKFpt2FHU8Pway2XNZsGXTMQbWia5suSPCSSesVpf9GLRY5cMSvPqDe0I9UAB+YHQT4nuqjHgahQxxFkEgEqc0jwJANZhMNaUHtMQ4adOy1Ed5zQaVgPfSngqWLNhxba09w3AyFmaMpEbk6wd9tarAapMY6t/trrxtn1jvjm0oInuPwq1LYHEKDVIHoHtDXovGnqQqDhcrC9BC+a97elaHuF56YYU8qnuP40lF6meAxNsCbhYJOuWJnKYAnxobVC8hDuxaSw6x4V5ZYq2jHUEd2h0I36itG4zZX1bJY973GI9yha0biTXtBbtpH2FjfvJJJgVnXqUa8ZUiJ3LsSO7+fuorCNyL+qPlQPGSZUHosnwn+fjQycRYCAB7aFwA7JrGbWkbY24eseQrQi43U0AWNcSqoQWA1HWgn4lbHWfKllvhlw7An2GiU9Hrx6KPM0Wgof4DCducNbDZTccakTHZhnOkj7Ee2ug4X0aQEF3LwdgAqnzEk/EVzzhfC7qMjBjmScuWTBYQencT76teFvYvqx/tZY90VDaHuXbbw/nzrz2/L8KqbcUZPXvL5ASaCHpSTIhvDUfGpeRIC8dp4/L8Kyuf8A+lDdQPeayp7qFsXS5fczoxH62x/a1qAWzEc2uvfO/j/M0yK2x/tGbyUAddiWqa3aUxltXG0kan/CB860sYiJH2m90fdUFy6BufDViPht/PSrBf4ax1yLbGm7QfH1j18q1GATXM6+y5PgJCoRS1DoquIxRjRVPjO/XyoC7j8QByInXWdP46/fVxv4KwAOZzr9kH4mKH/oxW1UMZ/4c/JqNQUUPE8Rx3RQPIClmIxuO2M69wFdKvcAbcAj+57yTQt/gyj/AGimf+IST570ago5Lj7N9zmuKxPefxoFsK4+ofdXYG4XrykftLr3jX+dKhbgzESEJ03ABHsymq1BRyFrTDofjWhQ11Z+CdYUd8gaQOvwqG7wNdyij29Pd7KNQqOXZTXkV0v/AEctmRkk+EfKR/JqEejCHe3rHx9mx/CjUFHOqyKvz+jCfZIJJA5Wjv7u6hz6NWftQRvJj26inqCikxXuU1d/9FbXR/cQfltvUY9GFOzfIn2+e1GtBRTMh7q9Fo9xq6f6NR3/AM77dPGprfo75GjUgoo3Yt9k+6juFBgdFM6EaHy++rlb4MNhqT9kE6fGjrfCbkbZfM/ICYpOQUU67w65cYsQdfA7dKktcFA3I8f5MVcPzACC2vnsPfQ2Ia2p6HuhZnx7oqO56FaRPY4TaESfiPuprw3g9tzCQABrsd/f40Di8QW2X9qPkKXYfG3bT51MEaaDSO4jqPPup7gXizwRB9o+E6e4VtfFu19QE9P/AD0oHhvpch0uplPemo90yPjTtMXh74gOreBMN7jrWckwEd/iLEQsJ5D8aXu7MeZ2Ptqx4n0f6oSPA0tvcLuLup9grmk5rklii4mXXU+QrcWpExRRswfxrDb7x8ahyJBTa8PjWUTlNZSsKOiNeZVlWKnwJHyrW9inZgC7EQdCxI2rKyvRLBXGi+R+dE4H1k8R99ZWUmMuGGwqBZCLP6oqt8YxTq8K7ASdAxA3rKyoGQ8OOcc/PqPW17u+jb+Et6ci7/ZFZWVQiMYK2NRbSddco7vKg+I8s5dNOmnU17WUwFDGYJ1M79dqN4GPW8x99e1lDAhxCDtX0HTp+pUYGg/n6xrKykBtgho3mfnUWIUcojTMB7JFZWUhgnFhCmNOXp5TSnhbkgSSd9/bWVlPwIJxo5gOmV9PIaVHhVB3ANe1lNAGr0ry+5ytqdvurKyhiQj4Mxa6MxzSRM6zr1mj8GJuXVOqgMQp2Gp2Gwr2srnzef0NY8C0KIOg/mKXYtRJ0HWsrK3RmJiIOmmtTjavKyqAa+j2MuC8qi44X7IYx7piumAco8qysqGANesqRqoPmBVex6AHQAanYVlZXPkDwLgaysrKxIP/2Q=="/>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5000"/>
              </a:spcBef>
              <a:defRPr sz="2800">
                <a:solidFill>
                  <a:schemeClr val="bg1"/>
                </a:solidFill>
                <a:latin typeface="Arial" panose="020B0604020202020204" pitchFamily="34" charset="0"/>
              </a:defRPr>
            </a:lvl1pPr>
            <a:lvl2pPr marL="742950" indent="-285750">
              <a:spcBef>
                <a:spcPct val="45000"/>
              </a:spcBef>
              <a:defRPr sz="2400">
                <a:solidFill>
                  <a:schemeClr val="bg1"/>
                </a:solidFill>
                <a:latin typeface="Arial" panose="020B0604020202020204" pitchFamily="34" charset="0"/>
              </a:defRPr>
            </a:lvl2pPr>
            <a:lvl3pPr marL="1143000" indent="-228600">
              <a:spcBef>
                <a:spcPct val="45000"/>
              </a:spcBef>
              <a:defRPr sz="2000">
                <a:solidFill>
                  <a:schemeClr val="bg1"/>
                </a:solidFill>
                <a:latin typeface="Arial" panose="020B0604020202020204" pitchFamily="34" charset="0"/>
              </a:defRPr>
            </a:lvl3pPr>
            <a:lvl4pPr marL="1600200" indent="-228600">
              <a:spcBef>
                <a:spcPct val="45000"/>
              </a:spcBef>
              <a:defRPr>
                <a:solidFill>
                  <a:schemeClr val="bg1"/>
                </a:solidFill>
                <a:latin typeface="Arial" panose="020B0604020202020204" pitchFamily="34" charset="0"/>
              </a:defRPr>
            </a:lvl4pPr>
            <a:lvl5pPr marL="2057400" indent="-228600">
              <a:spcBef>
                <a:spcPct val="45000"/>
              </a:spcBef>
              <a:defRPr>
                <a:solidFill>
                  <a:schemeClr val="bg1"/>
                </a:solidFill>
                <a:latin typeface="Arial" panose="020B0604020202020204" pitchFamily="34" charset="0"/>
              </a:defRPr>
            </a:lvl5pPr>
            <a:lvl6pPr marL="2514600" indent="-228600" eaLnBrk="0" fontAlgn="base" hangingPunct="0">
              <a:spcBef>
                <a:spcPct val="45000"/>
              </a:spcBef>
              <a:spcAft>
                <a:spcPct val="0"/>
              </a:spcAft>
              <a:defRPr>
                <a:solidFill>
                  <a:schemeClr val="bg1"/>
                </a:solidFill>
                <a:latin typeface="Arial" panose="020B0604020202020204" pitchFamily="34" charset="0"/>
              </a:defRPr>
            </a:lvl6pPr>
            <a:lvl7pPr marL="2971800" indent="-228600" eaLnBrk="0" fontAlgn="base" hangingPunct="0">
              <a:spcBef>
                <a:spcPct val="45000"/>
              </a:spcBef>
              <a:spcAft>
                <a:spcPct val="0"/>
              </a:spcAft>
              <a:defRPr>
                <a:solidFill>
                  <a:schemeClr val="bg1"/>
                </a:solidFill>
                <a:latin typeface="Arial" panose="020B0604020202020204" pitchFamily="34" charset="0"/>
              </a:defRPr>
            </a:lvl7pPr>
            <a:lvl8pPr marL="3429000" indent="-228600" eaLnBrk="0" fontAlgn="base" hangingPunct="0">
              <a:spcBef>
                <a:spcPct val="45000"/>
              </a:spcBef>
              <a:spcAft>
                <a:spcPct val="0"/>
              </a:spcAft>
              <a:defRPr>
                <a:solidFill>
                  <a:schemeClr val="bg1"/>
                </a:solidFill>
                <a:latin typeface="Arial" panose="020B0604020202020204" pitchFamily="34" charset="0"/>
              </a:defRPr>
            </a:lvl8pPr>
            <a:lvl9pPr marL="3886200" indent="-228600" eaLnBrk="0" fontAlgn="base" hangingPunct="0">
              <a:spcBef>
                <a:spcPct val="45000"/>
              </a:spcBef>
              <a:spcAft>
                <a:spcPct val="0"/>
              </a:spcAft>
              <a:defRPr>
                <a:solidFill>
                  <a:schemeClr val="bg1"/>
                </a:solidFill>
                <a:latin typeface="Arial" panose="020B0604020202020204" pitchFamily="34" charset="0"/>
              </a:defRPr>
            </a:lvl9pPr>
          </a:lstStyle>
          <a:p>
            <a:pPr>
              <a:spcBef>
                <a:spcPct val="0"/>
              </a:spcBef>
            </a:pPr>
            <a:endParaRPr lang="en-GB" altLang="en-US" sz="2400">
              <a:solidFill>
                <a:schemeClr val="tx1"/>
              </a:solidFill>
              <a:latin typeface="Times New Roman" panose="02020603050405020304" pitchFamily="18" charset="0"/>
            </a:endParaRPr>
          </a:p>
        </p:txBody>
      </p:sp>
      <p:sp>
        <p:nvSpPr>
          <p:cNvPr id="13318" name="AutoShape 8" descr="data:image/jpeg;base64,/9j/4AAQSkZJRgABAQAAAQABAAD/2wCEAAkGBxQTEhUUExQWFhUXFxgYGBgYFxkdGRgaGhoYGhocGRcdHiggGh4lHBwcITEiJSksLi4uFx8zODMsNygtLisBCgoKDg0OGxAQGywkHyQsLCwsLSwsLCwsLCwsLCwsLSwsLDUsLCwsLCwsLCwsLCwsLCwsLCwsLCwsLCwsLCwsLP/AABEIAMIBAwMBIgACEQEDEQH/xAAcAAACAgMBAQAAAAAAAAAAAAAEBQMGAAIHAQj/xABNEAACAQIEAwQGBQgGCQMFAAABAhEAAwQSITEFIkETUWFxBjKBkaGxI0JSwdEHFGJykrLh8BUzgqLC0hYkQ1Njc4OT8TSj4hdUZJTD/8QAGgEAAwEBAQEAAAAAAAAAAAAAAAECAwQFBv/EAC8RAAICAQMDAgQFBQEAAAAAAAABAhEDEiExBBNBUfAUImGhQlJxkbEFMnLB0WL/2gAMAwEAAhEDEQA/AJeHYm6bM2EOhkLmRgrDmGrlHB0P1WEz1p7jeJ2wkNaxCQbeabJJ7Q3bRhiE1LGDMmS3SYpE/A2sDtcPdVmZWGwZLhjVGAgAwDqVNKW4jfTLdvC+1pSEPJCpM5QLksjCSMoJG8rvrmnRReLHGLRZjauKwDsxZCAW0QodIywGytpupkCJFS9J+EqG/O1QGySyMdSuZoUXVkagtuDuFZgZFR8YIxZOIw9rEsqrDPFs+AV8rAkR0gtv3Ubi8baxGEurbZw9u2XuWnuOCVWGIhiJldiNdRMA6l2At4+EyDs35Gt5rakSUOcZlV1YGBqZcNvAiZBvopgxcRma0brTyLnSFVQpzMrsonOQAeYbiNTNcu3O0bRRzc8DSFiSJPhrvqauHo1xBUtBbqvlZm7NlZoW4YVgY0GkAh49aTI9WE9xvg1xTo7lntm2yoQLfZvlZVGoXJItneY0GkxvQ/GsXZe2r2nbtFXLeS4C4bKBldHYFvtCSSQrgEDUVHdK3WbM5yDNzZrUs2g+3lJBKyZGg08Bb+Fu5QBEOVULJBLEHKQH5t8wDBoaD0Ip2AUuKZ7lsXM67BZEQAVy5BECSp5lkHzk0/xQuW8G91jzS6lhlHM79mDquw0MDw2gVXLuLF1LLq4S5bNtZYjOZIkuHhFtr0Oq66kaw34nxXNg3tXU7NgoWwUXS5cXmVXlmNtgIJttr1ltKaBgmD4V2l3IpaM62xeEAFQiyCp0khgYIIMwN5oIYIm43bXNBd7INI6OyuQoO0jYDdp33b4LiFthCvkVnF0kuMwYIogHcEsIn7GcaaEQ8FxVtMQ91iAll2uqzwzMt1xkzHNLOMx9YyMgG80bUBLgrCsptu0XUttK3CFVsrAjeCVIVd5aSdNyE11uyuEKQ1oW1diAWNsMFF0vEM6KSSVJg6eYeYrENiLuTay7LnZwO0cxmhVYHIYcnMVE7jdRQf5j2YbE2sn0S2wymCWW4kNpOpWRI8+6KGIN9I+HWcPas3LSlmS6gzkkm8SpzTG7dRAAWOmgofjFhrSorKvaI2d3BkOTOYFSJI3G8aCQNq99FHBY3bslLa3BZzSEtJmcMpY968gbUwuXc0JjcXcxNsLDdnbbM3KOe4zHkAChguywJzEDYRTbVADcNsjEOsBQ1+8gXMDyW0LHKYELIAJjflroGKwRCKAxIXlJyAlVHLHLByyIIbQx7TROCBziFCBWMEBZ0zvlOWRAzFR4QCT0qw8UxYUAZ3ZjmtXAiMAwI0R5OYPoNJ1X2ilFqgZrcuMxVe17S1bgZ1QCSolWYQSoy5gTJWVnQaDXAcNGKLGCEYSxkjm0YZFERDEmP0XhdxUzcQs3LWzI0GfpCzKojkImFXKQudiCSNgdAHwzjBtsy2Wt5CWJFwxbULqpG5mTMWyRzGR1p7ANbV1rarh7mW5eUhUIJhg8dm9oyMhIUnMNmU7dUV/BNZ4lYFx85uN2juAoM5SIk6ZgY5tPWkAGtLz9tce6bga4HyjKxWTtmtuBkU59lZlLAEk6hqG4tiXuW1UDJ2a9oEPPkyPkYZiZKhiwYMJBVQ0kiRiHuObNeAswQcq3oY5QpYGGaPr/AFhqx553mpMLZc43sVZciNcvABisBtHVTBgCWI7wdQNhJZRrllFsQA6hmBEgsebM7KNCIIAWSBoBy1XuNLcs3LocLMXLKqumUlbZBC7xDiJ9aTPWiToYfj+Kdq7ZMxe+oJVYXLbBItW1uEcpuMSWIB6gajRn6O2GQGxZJJkKbojLlSMotzMCMzBRpqxMkkMqwSC2LSXQYDm5dtDNmRMqoisdWKAFToQpyvGbcWDh3EERnzwBAa3llVabaAgLAd/VjQARrtqaENsdcTC4Y9l67ns7JAJY3DoBrLNzSTMnSk+Pupas3Be1ui0qWEUiEU6KQDMmWWSZnSFAEAfE8bHaG+ChNsG1YtyHYmOd1VTsYVNAYAY7SaT4vjBv3RcRCpWEBYExMbHUTBVeh5iT6zKBsKHeKt5LAuYhwudAFsrIyhcsKADLkkICs6SPGQL11nA1cW+cxuGBO7NoSf0oPq6Dv1xDOZugsqrml7ubPMPbABXQKMxOgUAgRJzGjMrGAXtuwXTlJCltYtIfWYjUsBGo1kGUBrhlvoitnCgLotlRGUdIIh52JBkgCI1om3wW3fIe/de9OgDXG1jXWCFHLEgAHunWo24izQB2ubUt6iL/AGmy7SPVBInodqVcQ/OleVJOYmAhm0YUFmmDKhYzGNjG51VgN242LZNtHbKhKjJZu3FAGkB1RgY20OkRpEDKQWbeGQBTiVJ6kdqAWOrEBVyjUnQe4bVlOwC8Lfzo3a2iXXluaFgboBAbIPVJBRg0bEaxtFxu8hsC4FFhreVhkRlRzby3CQYykkjZh9UdVpRxTiOIuuLoa3bkBc1oXOYDUK2wOXUjMQdTrrUPETf/ADe4tw2nDBGPOy3MoYN6uVlMx1JgTBqdQ6JMdw25bHaq6W1vKWhVcWwrA8v0aiCQRKxHMfEULxe+SrLfDDEWyMhykMwPKZeAxXKv1h3TBqVuKsgVb1uzctmQDbnTlBCNKBiByElQZ0BOtKsTeDXFuDJbVlI5WLarGhgSszAnp1gE1LGjXCWj2cAEtLGACTEyNOu/woxXfOqvbZAVUspJ5u5ic0QeUEjTTwpj6P8AD7rKbltRAOSe1ZWBIOoy69fASI1mjOMYVSCxLJehXViwvDMmaIuqFyFkA0C5eXyNKK2tg2LWuN2pN92ByjIxTVCdEzTGkCcwnbzqxphLTW3tKwuHJlUhCVOxAFwlssanLpJ13ApTd4m123buNNwBGRl1CoTEOEXMxVGEgRA6QKL4B9FIU3rZjXI9rKjaBoR2a2bZDKc4hobTQSbQhHisKbWJFpsoYMrqxMAiTOukAide9ZG2tlxyA4a690m3ea2T2dxDF1DrNsgw7ZtfCdVChYWekxd7yC6jO1u0+VlQq2ubsywkghWjmUmebSrf2S38ILV3NJRTlZIbNlUh5AIziJBWD8TQlyFlL4RhO2Fi2uU5rrBywkyRpOmsLbZt4ECYmisfwf8A1p7SgLlUMkcskdRG3fqfHbeH0bOITQ27h1ywUuLrdBDXA2WE9UAtOgc7zFM8fwu8z2r0ubr3DbuHJK5WIIJmJEFhDZdIGgE0q2GLOPXhbDZHcrEwzglmlXuASFz8+U+ZnvNTYfGdmhUMoIzTNslHZgQQrLlA0JWDp4CNPOKYNwwuPacm2QhIzZmZ1ftI3zSXVu4dmYBLClWLtuZtJmyZ4zyezzQAMsqNdz5Ed2o1QGIxRhhc5e1nzEpGYq4VoBJ0bpEwCOtMcdhkGHDi2EJAMZdF7uoiSTIM9TOlAPw1l51AhQCYuEvO8kxAMBiBM6N0GhD4646awZUKRMSqhVOmhMaHRtw2m0r6ATcEQDQydmKySwYgHtABvEgxuoX36YzirXGCqpIcFVJED1s2h2YDoCNJaoOHmQEzlFgljrmaARCyY10Ejw0MU4t8Ffs+0U5SDKbEgAcuUTGYnpO41HQi3BjTCcHSz2dzJmdZF0XF1zEAjRpIMmQVBjoCAKHxXEs+KAW2wRj2jLIEgAjRwdv4jQzSy3jYufTloQZV7Ih/VIJ+tIUT3/WgaSAPxG+bjg2kACqxRltlCYDH1BOTNoddiDHfVNiL3hsYrDOoRgBkYEBbawuWMo5pgRy6aR0gVnjHCWtXxIUWsXbvoqqrFQ5FtgMhIhmCKQB9ZdBosC2uMJkW2zWtMpVrhZRAYASp2gEmAhETGwFe8e4mMQrxFtkhxzvBuAGMidA3R2AMsBGoJbewUZwPiaLaQ5gSEYMrAnKQsDLv5xAGpqDD3xexYuPJRQ1zKYBB2GjmNHghZ1A3J2T4G81v1WY9oGtx9fKSpMKN5WRA6g0Sty6bl1FtNChBcDKuUBFAi4DoASJ1OoUiDMibHRZsXjkxNx4YW1VUtpupkyz5UVQfWKgjKRK71FfxN62xsLPbkKjdmGdsmVAXQzCkgABGOVTm1ETVZwmIZSMsM2bQ5QyoZJOXmVS+gyrBEnpTezxNLDRhoURcm5dESJBDnMiliUWIiJMCmmIMv5rVu6iC4gP0aKGVndozKrXV+osMxS3PWWEGpcNhLZjB2kAcswZ3OZ7SiWd8o5FY7DKd9SBFKr2M7JwQFDlIUXIZrag5hnEf1jPzMojYKdJlpwrEJl7Q3SC2gVEICqM0fSEbkG4zMSOZt4JppoA7sLYWyqFrjApJcAqpUAHJbAABWApI3kjNJM2O3xJFtNlYu6+s6rmaZJJb6vjuPACuf47icmNQi3DAJzeswZ+rBobZQT6p0PSNuOQgt2+UFgczZRyABRygcp0nfrtRqFRacbxIGy9xiAmciNQcpkElp2J+qCRqZmYChMLdLhwipbyfRi5OYpmBzHlkFjl0P2daFwWBLqLlxy6qWyr0BGaSHMBgIUbjVttjRjYu7KOXtpDFdizQxXQkQpMLqRA6d4pXYza7jXBOaAZPj8WknTxrKRP6ZdkzW+yByu4JdkLk5iSWPZ7zWVWiXoII41hwoZg1m2hEMTcLTEMIQKks0nppPSKQ3MUDbOZwO0kSYBiRqqk80lYMnSZI6NWfSML+dYnLBAuNBCZJ1j+r+oJ6b9+tKQfAfH8aehMLLrgE1WV7XJplnRiIY5wN1IGonWDrRPpFctXybti2ttlC9oiBEUATrlGpZWjXu08qAfIe7+NSJuNB/Pto7YajqvoXi8O6ZGt2mvsYQvrocoy6GR1/Grvx3EcO4emS4pZnJYW1zMWPVshOUDXrpXKfyYWFfiVoZINsNcLZidl6jbcjurf0o4mb2Ov3DqA2RfALpA9s04xrYGy4WvT6wgItcOJBM8xsqM3VoAOp3r0flKvL/V4Kwn/UPyVKoy3asljLlGgqqJsZt+UrGna1hl/7h/Coz+ULH/8A4w/6bn/HUWEtKzqpG58KmvYNOXswWzToQJ0MdOlZyywjLS/fui1CTWpGh9P+Ifbw/wD2m/z1g9PuIfbw/wD2j/nrWxgszZcsa6nLtvvXjYFcqkAEtMADWB1o7sLq/ftC0Sq6JV/KFjx/9sf7Dj/FUy/lJxo3tYY+24PxpccKPs/3e7et/wCj1y5oWJjbvqnKKFUhj/8AUa8f6zBWGHWLh1/aSvP9OcMRF3hY8cvZNvE9B3D3ClP5incKITgdooGZ8kzGhO3kaU5xgrf8WEU5cBq+kfBm0fC3bXfyNG865G7/AJURY/oK7tfynpndxl8AHEQO7ak/+jdsgkMD60TMsF6+FVjE4dQSCAQDA9lKEoTuhyUo8nUX9H8PdVhhbqk5+Vh2dwc2pJ5pgHqddDvNKuIfk3urme29u4YYw0KZ3EHLlGuuw7pG9c3YBSGt8jLqGTlgjxFdw9GuLNfwdm65lmTmPeRIJ9sTTcUCZzW9gTaSLivZIllLgCG0BHKAwMggawwbbeY7+ONtgL1qQFA6ZjqCCQZPq+MEddavOK45ZGa3cvWSAYZLjIRsDqreBHvqDC8Nwl3msEJrJNi4GSY0lCSNOgmB3VGkdnPUtqt11RpTdWmNDE6QNcpgjwp76M4NbrObjwmZnUMZGcRBc7swWQNPtHepuM+h17tC9grcBnMoIDyQR6pyz/ZmlV3OuRGU28gytnkGJJ9Q80nUxEb+NRwxjnAa3GCIWZCQkZezTK24DDUkADTWAaScRxDm4VRxktXi8esVcKqKGIjNlggTv8ahOKU3GgslsQE0UO43ILEgKY2yq3iNNZruMAR1sKChzaF3cLoYhmtoMxCaFQTPfNNPYDS5izneA03eU3C7SC3rGRGYnbQHoANqkbhrXFzzktZQVUgAt6oaGChTAAnSdwdtZcX6O3cOiu+U3Dq0M6tblQN4+qQD0PL1BqHG406DLDSyybjsNRBPMYkmSZ7/AHP9QPcHhrWVdmcxmUswjUzMEEZdJA15q9s2mz5LWYyM+ncU36QYzbxA9tT8BxpyNbCuoJ5rlsLmYQQLY5WMzJkTEbdVmxGBFtsiOxDwOZHkSW1WbfMIOsDXN7C6FZphcIzgsWt2lCZjmI1UmBkXLlEnu7jJiKLw65UW3cD65zvykZc2iCAJMSY108J3xNtsiGTtlYlAtslQwhoALkrIERlnv1rzD4fPkUW4U7ucuY6MYAjczGsaAjrNOgOe8VH093KdO0eNemYxWV7j8LcN25CsfpH2B6MQfjXtdKkqMqAOMOWvYgmJLsTAgbnYdKW0x44uW/iVzZst66uY/Wh2E+3f20urNFMyt7Z1FaCt039o+dMDo35LXytjb7BYtWQAQqgy2p1AE6LVUt3JJZvrEt7Sas/o+DZ4Pi7moN66EGm4CqPaJJqo8/2Rp+i1JDGOHfUDxFWS1c0qkm846KP2hWDHP9pf22piOi8JvAXQSQBrqdBsaariVMgsrNkAJzQp1OxHs2rlA4jc+0P+4a3HErvf/wC6fwriz9Gss9V1svszox53BVR1RMTMtmUQXzANvyjL57VljESVAgHspEd5iuWf0ld72/7n8K2HFbve/vH4Vm/6evzfYv4p+h1DiGMCgAHR2YE9wEKf58Kj4xeITXq5y/qxpXNhxm7+l/crf+nLv6X7KVWPolBxafF+OSZdRqTVclvF+nGCdiLalVZGnWDIGsydga5yOOv4/sD7qnt+lF1VKgkKdxkNbdRilkilGvf+zPFJRdsvdjlDyI5CytPT+NUe5ckk95r0+ldw2+zMZf1XBHxpUuOUfW+f4VWGE4uTn5FklFpKIfdOhrrHoQ0cNsfqN+81ccuY5CIDCunYbEG3wIMDB/N2g+LSAfeRWsjNFYa0ycXa69u61oEgstq5cAPYqIIRWI9ZelORxBfzzD5EdSxuKzG09vMmQsAQygNDBSO7XvM1HhPFnUApfdXjXnMkjTVSYb2g0xu+kl/trDXMtzIbhEjKSShUyyiNj9mkM6ShY+P3VLiIdcl1FuJ3OA6+ydR7Kr3D/TK0dLivb7zGZfeuvvUVYMLjLN0TbuI/6rAkeY3HtqRgL8BwxYMq5MpkCAya+B5o8M0eFL+P8CdltsiLcIuBn7MasADMqZJ2+yYza5t6sjWBE9aiCx3+yigKPxTGhiFZWJ9VlPKw02UaA6CMsDUikrpLcoOQLsWOZdp6DzjQgMBOuvT8YqXI7RVuRtnXmX9VxzL7CKQY30Wsuv0LtZaI1JdY1kTIYCddc2o86lxHYo4RaZEBAVmdTyxmDA6sMonm2USRHeZMb38Qr3VDvkMurLzMAELRJE5idRI05RMb1rivRzEW1zBVfKCM1olusg5QARG/MI+dA2mCX7bsBlU6gTJlTvrM6ie6kMtOC4ypxOZ0IzqRnadZ3zKSBqNO4ZdhM0Peui1iWNvK6ABwSZCyecKDO8zl16VHicfh8uUIhglgYLE5WmDLZirLoRJGp1ECEGJu82YSqZmyjUnyMmFgDaTG9NsVFQ4lczXbh73aPKdB7q8qLEHmbzPzrK6FDYzsKxXC3vXQ0gHEXLrr55iTpOgzEgeVF3PQx1bKbqzCxyndtI1jrGvjTviuFyYjD27Zd4V4y2gX6AmNZ267QelPm4RcZVu3bjk65EDglAZU5goWDBIIWNwO+MNTo0pFLX0HJ2xKHTWEbTwjc6+FT4TgdvD5TcRcS7NyA51QQrEhhMNtPXptTu4CF52QPoYKgsQeuadZjWdRG9EXcWERnd0bLbLRnElRHKAW3IUEDXz0M4dQ5vG9N39Ni4UnuTelgRMDhraW0tC5dzFEEKOp+NIkJ3XaTI/Cmvprel8Em0Ws5B8QPxr3AALaBygnUjQEjmgx7PlXTiTjiV8mMnchtwOzae0ua2C0mWOnXQEz3UixmXtHA2DEDyk0z4PeC2gzAQSSJ06naq42KDMT3kn41SAIKKeg9wrwYdDui/sivLbSKgu4mKYgpuGW+ttP2R+FQjhlkz9Emgn1RULY/wASfKiMDdzT00GvmapIVkP9F2f92te2+DWCYKR5M340RdXKJ8afrhlRM2XXLvJPTumob2LS3K8no3YPf+23416fRW13PHg5Pzoyw+moMa6x99e2DOaJnpG58KVlULn9F7OnNcHtX/LWj+jFqAe0ue9P8tM714q0SSI67jTaOlYt8kAkfz30rD1K/jPR5URnFxoAJEqNY8avGPIXgtlTrNq0I9qtVb4ve+gf9Vo9tO/S65k4Vhx+hbH/ALTVE3cWNKmIvRLhdtlR7tsXFdJytqu8bUd6S8Hwy5Dat9mRaxDyhbdFUrIJI38KV+g106gkwEWAToNTMd3SmHGL136WG+iNm5mEmZCnLHSDrNeJnzTXWUpbel/Q6owWjcq64xoBGumsj7x+FZ+fSy6EMJM+HgRrTPguKsdgiXUkgHWB1J6zPWgQ6ribZy5kDNpJEiDGvnXsY8rlNxcWq8+GYTxqMVJSTv7DnA+leIt6LdLj7Nzn+fP8ae8P/KGpkXrJEaFrZn+40R+0arWLFliWNnTTlDwPZC6Ulwqkh99HjodJgTIjQVsZHXcN6Q4S/AW6oJ2D8jHwhon2TR13Dx09tcTvpEDSJEkePhJB9lTYTiF21/VXWt+AJA/ZEg+0UAdgysu2/hVS4xxRxdKuq3VBJGccw1I0dYYaDvpJgvTXFL66i4O8crd24kf3aA4j6Qi7cLiVnofxFYZlLbSdXSOGpqdV9R7iVQ2zctSjSMyl0JMyug0YjWIK+M0vtGBJ39XXYfhG8UNhMX2jCSuafXjmgA6EjptUxQFW18JHn+FKDsOpgoS24Af6KtHU3YJ3Gv4VlYcKftN76yuq5epxWvQaWOIgYyyy2yXCXA+dyzOzaSdoj7O3xp7Z9JkQEHOwYQ0heQyZyakBToNpGpHdVesWRdx1oIwOZGJOYgTJlswiA3rcuxYjpUd3CEM3UZyN+46VlZq1uOLXG8BduO2Ptq9wJbCE2WfMvOTlypoQWMwBOUbxom9L7eBNvD2sChLB2LPkcHK08ruygscxEbwF6TrJhL4uYzDWkUI1lXBc8wfMS4BTSAMxG88x8K3wqZ7ttW3Ny2IidMyzB9vhvVXRNDH0uecfk6W7KrXuE9ImtWiuQMoBCxIIJnWeuppL6V4s/wBIYhx9Ux8K1uYubMj7Mx4x/wCa0ltFGf4mGYjEsbNoNsqAabRpJ9v3Uq4Pa7V2BbKvtJOugEfzpR+JvE2woMRaHTfl16VF6P4js7V19M8KqKdCTqS3jpp7655ylo+XkfgmxANsRmOU7TMx0PtpZiHnxMjz7tqAxeMuOZYlvDp7O6tkxYOUkRqfdGoraCaXzcjQYWy6b7HT4Sfupjwq7Ms2mogeU1X7bli24HSANY0n/wAUy4W+UAkZpY6npoK0XDJa4GeMxHLHiPiatfEHi2R4fdVRfmGkasB8fwqy8SGSyxJ6VlLg0jyRYDEKuHYELJLQSNdulZ6P2gwYncRBkihEtq2FDSRGY+e1H+jRHZt4mkAFjWBvtPqzr1060XexNohzvyjL011nT3UOn/q/b8ql4uFK3jpoARI7lJ3pN8Feonx5Bwl5u4fMinP5SdMJhU8Af2bYH30hfXh9097qPeU/Gnf5UmhcOO5H+VsUo7oc9pFOQtasi5bYqxUA+6YPSp8TjLpsvL/7sHQbOjMflHtqPGWCuGQkiGWQAdRGnMOh+41HdufQuNNcv93Io+BPvNQsWOb1NJv9BylJbDrhPC7bWbZMyUUmCdyKXYjBk30RTGrwT4CnvBwRYtfqL8hQNof63bPhd/dNXe5FGl3BXlHqg+R7vOK14DhiRcMfXM6+AP31bMUrKDIjQx7fGknAxpeP/Fb91alN+Sml4F3GLMBZ6svd31tjOFrkLAg6eFFcbUTaDCRnQHxEmoMTgbUHIpU94J+U1S4JYtwHDS1kPOwbprpPX2UKMK3Z59CJIggEyCZk7084ZdH5vl1+uNvFqDUfQR+k/wC8aqxCzhQHa6D6vf5a08RD01JJESB3dZ09tK+CD6U6f7P55aa4S2BIMjWPZpWcnUi/CCFusog4ZGjqXUz7c1eVmQfZrKvuL0I0Hno+Bb4jbIEgIxMd06kQen3VLdEnTrcO/jFZwAhuJKGhR2bDQb83cP8AztrNbWhzJA/2g2/jQxk3BfR64MYt9yvZXg6qw1IYbhhGkqrQRPvoj0Ys/wCsAeAJnwe2ad8B4tbe5Ywoabyi5cfSQvK5AJ2JOYaDpSzhXEbTY4i3bZB2LT1AIhpLSYkDbvoYimcTuBruJbctcf4EigGa4q5bgXKR0OpHcIOnnFToSwcj6zE+8mj+IcOW5kZH9VcrSD8O8V0OEpJUjLUk3YLa4kzKAYkCNulDNamdiaJTg8bXNf1P/lU64Ax64npI/wDNV2J+hPfx+om/N47wCaCxFogsAdAfnpVjvYC7pGUx3H8YpbjcDcB/q2iOgnby91S8clyi1ki/JrhLTHQRoRuQPLU0ytW2VUA11ZjqPnQWCIHrabb6badfCm3D7qhl9UqEJyud521jTQ91JcMHyiHD3ScgIAJuA6dRMGrD6Q3j+bt7B8RVf4rcHbILSKhAUAKSRmkmZI9nsptx+4RYM7yNPGssu1GmPkJw7BcFP6JPvMUZwA/RT+kfupPiWjBATuF/eBppwRsuGnzNLwPyRYXXEE+LH4GteP3gtm6CYzaD9kChsbjOwZm05YXz5RVW4txFrzgnY6x0BOn3UmuC48sPN4m0ludDcTTvJIH3VZvystzWh/w3+JAqq2VPa2V77tr98VZfyrgm5bHTJ/iY/dSh/agy7zZVMS/0cSPVGnlUNxvo38v8SRW15CFM9wHyqC8vK3s+f8KuKREm2x5wrFkKo02H8zRln/1Nv9V/kKB4PZzRG0Cjyv8ArCD9B/mKjZMe7LVxi6NV8Afn+NV7g213/nP/AIaOmhODDluf82586m7QVuR8W1Nqf94v31Jdt+FecUHNZ/5g/daiHTSgBRw4fRj+18zQ9ofQt53P3jRXDri9moLCdeviaGsx2Df9T5tViYNwfS636i/JaZ4cHO+2+nwoLhS/TP8AqKPgtHYcwzHrnYe4ColyX4Xvyb5G7h76yvUbxjU93eaylQrM9FsSDj3YKf6pxB1zc3cIJ8vCtcLxJAy6NoykbSSI09p91QejWNWzirl0kSthioPUyNPdPupX+dhBoQdAm/nvFaogP4Lxb824jeulWIAdDBWQWAG4ldxR3oziM2OvMhbKMM5I8YAGknvNQ8JRbOFbFNz9tiBbk6lUQEzr9bNPuFH8Cxlo4zENnWHw6qpkQSQsjwPh4VQmVTCXQoysYbxkfOnWFXTSCD4j8aCySIIBHcaGv4dF1Er5GPd0r0+28a2ar6nndxTe6d/Qdfm7A6jp5/Kor8LuYjvn5xFV48TK+q7nzAPxrccSvkaAe0fgKmOZvZIp4a5Y3HEl6Xbcd2Uz+9WrY8xoyfsv+JpLcS6RzQfaR8BFDvhD1T+9/Gk5T9H9xpQ/MvsOTi7sEcjT+v8AhpQ9zFXBobamfE+X2aEw/DmbVbJMd0dxPyB91em0VPMl1Y02Ya/yDUavHv8Ag0rz7/klOMOYHIFIII8IP6s034xxPtEAC6aEkFiDp0OUd9I+1HTtB+0fnW6YjISylpO8rIPn+NY5ManuzaGRxG9ziqtbW2ZAGXpBEecg/CnWCxarbVeimTrvGo1iO6q3heK2mHMuVu7p7KOt8VshYhj/AGZ+dZvAvEi1nfmIBx/ErcduYjWfPfb+MUClsHKZ/RiO7XXWib3YtPK5P6rfjFRImvKjnwJEfjSeCXjcqPURXOw1wjA3LGgP+sWRm6gBjp8Zp7+U1ZxCdwsk/F/41X+BYV3xNhSAo7ZGjMT6pnbyp9+VS4RftAbNbI9zfx+NRLG4JJgsqnJyRXuNpE/2PwPy+NLcUPonMj1tuvUzH87UbxJyVkxuo89SZ+NbcP4eL9xLObKLjRMTEJcbbSdopQ2SKn/dYx4KpJMd+vs76Lj/AFlf+W37wo2z6I3bQ5b1v2221/vmo24NeDB+0t5xI9Voyn+NQ6BBkUJwb+rbxuXP3jUgweI77X9+vMNw2/bkL2RBM6lpk79O+ako04j69n9c/utRbjSobvDr7FWi1KmRDNrOh+r3VOcJiCIy2/2z/loEVC0vKKHtbQQevdTy7wW7bADAdYhh0oMYBhp99XrjxYLFNq0jOCpzN5D36UVYBBJ6dofjNbcNw4W4A85SRMHXY93soq1hFyMwbUXsuWGzZSQAdo+M1PL2HJNUmB3U1NZU2LGVyIOnfWU2jOysriCrsw3gbgd81riDmt8oXNM6QDsfECKa8KwhS5fRhJ7LvMSdtt/bRvo7gbZw6M9u05M+vnJ3PQLA9lUskUuQa3BMHiEfCfmjtlK3murckZI7OAN59eeg0Mz0pbZQ2nVgVJVwQVPVTIq6YnCW2ayQictp0bQxq+ZYO50J1PfSj0mwyqisqqCWA5Q3QHvMd3TpSjmg3SaKUbOl3eGWsYnaFbZARWkg9o2YTyuCCO7WddIqs+kPoC4BNr6RR9VvXA+TfA7aGj/yZ8bUqLVwjQ8hMcpO4npNdH4g6JbZjAABNPuzjsnsKWKN7rc+cb3D8hiIj4Go00q7+mqLeTt0UoykC4DuVb1W08YHt8Kol24QJifKZ9xAr2OlyRnCzyeqxyjKgkNpXiKT3ecUvHE165h/Z/CpU4pb+1p4gj7qvPkl232mtXixdJix96PxCejzXv8AcumC9Gb+RSpADw4BCgkRuVJJiJ3EGY1nWHjnBL1oFb1xMoeB6+UtE6EL3GtcJ+UBFftRbs9qVRGfO8sqFTGWSBIUDT+FA8X9JLd5URFW2qG40By0tcbMSSda8p5uqTtK3+m371/s9tdL0T2lJKP+W/7W39t/NcAFzDgdU9jH7xUbL4D9ta17YMdx761JHeK9nG5OK18+T57NGMcjWN3G9n9Ae/hA3T4itLFpwY6d/wDCjEptwfhbX3CIJO510A72PdWGaEV83FHRgnJ/LyA207gB7PxrfsGJyiSTso1J8lFdS4R6DWgAXm4e71V9w1PtPsp0OEW00KsiAaC0CvN4hN/bpXJL+oK6ijoXRerOUcJwzYW7bxGJR7VpSdWUg5ipgZTze2I0oX0+4xaxN3DNZJOXMDIjdkj5GivymcV7RksA/wBXq8dbhAB23jb31U1wzBrYIg5hv4sBWWSbyfMzox4ljWlBHEW6fpU19ED/AK1aESRmYey1dH+KlvFbRWJ6sT8BXuDHLdP/AAbnxAX/ABVjHg0lydOvYljaVnTs2IErmDQY11Gm9J8Vi8iM3cPj0pBx30ua3ibeHgBFCLc7wzAbH9EEfGjuKNNpvZ8xWEr5NcaTdEaXryQ7GCxAM66GI09tPVdhuy/sn8ar2NRsqg9Xj3kn5RT5zqfOpUjTJFbMNS5Ui3KAV4GtC4vHACFIJOmnQdaHKlZnGLk6RrjMTmuE9AYHsparakd1JMfxB1xVtQ3JOVl7y0wflTfDDnY1ioPl+TvhkjvFeNiUNF23qRLqJUAkSdwDpWuGxLSygtriEECCcxcQcoUsT5e40dgrYLEHcZGEKWMhiegMbUTZ4Zq/K5zurn6JolWkaFPZ5GtoS07UcWd3Mr3EOKA3CbgbOYmQAdhEjTpFZVoxXBTcYsyXpIGywNAAIE9wrKvX/wCWY0V9LLC/ecq2VkUKYnWNdqk4E0WEHgeh7zWi8VsD/ae5f41uvFrHQ3D4Bf8A5Vz6ZNbpGgd2kdPidPhpSb0ouzaGkQ46+Bo5careravn3/cKW+k7MbJmxcQBgczFo66agVeOD1rZDuhRw/iDW2DKYPzq8cJ9PWjI8Op0KOY0OkK/d4Ga5eLlY16u3tp8kvJsdmu8Zwt2w1nmthlI+kk9NIcSIHSSKpFngWIdQ9u2LqkA/ROlwiehVWLA+BFVSzxC4vquR4dPcaJtcZIiURo2MQe/eunDN4uDjzYll5G2KweX+stPbP6SEfvRQ35raPUe4/dNE4X0zdPr318BeYj3ExRa+mKt67Fv18PYf45Ca6vivVHL8H6SYpPDrZ6j+fOtTwlO9fePxpz/AKQ4c/Uw3twzL+4RWw4zhTvawvs7df8A+lHxEH+EXw2VfiER4MnevvH41h4Og3I94+VPRxHB/wC5sey/fH+Otvz/AAY/2Nj/APYvH/GKTzYvy/x/0awZvze/2FNq2qrAAAHWB79RXSeBcIezhVZZV3ZWukA5lU+qIAJ00B03JNUe/wAbw4gLaw41BkC6xEEHrcI1222Jo+9+UK59VyP1EA+Jk1y9TLuKoqkdXTwcN5OzsXAsaUsjtyFPUk+OkkgdPAVWPTn0xVUK2TzERm/yj7zt41y7F+lN1zMme9mLH2TtSm9jydzNcXbfB3KuTdbxa8p1JLdN/MeW/spjjCfzm2I1U21hf0SF7h3eGopNhMUEuBiJEEGN9eootsSHuqwmJG/nPzrp/Cc8t5WGcfJ7RAyxHSR8wTFRcJ4g1i6GSA2VhJE6GNI26VpxIglY76GFslhAJgSY6ARJPhWapD3bFXHrpd+1JkuWJP6UydvE1YDxC4yCXJB6e6k/pAqaZFAGY7bTAmO7yozC3DkXbYfIVNJorgOGJZiAC0yNZOlTYqzcZzBYgnvNC4a9zCTAnUxt7KkvYshjqalJLZFSm5bsaYPh8KQ/XeiCiLGoAFL8NiQVJPSg8Ri5OgHXp3iP41nPFr5ZpDLo4Qvxt8G7I6XEaf8AqKvy+dW1HFU97cQe9rfxuLVsFU4qkiFNrctXoYZN46DS3v8A9SrPn/THsqr+i1kqrsRAYrB7wM2vlrTvP41SWxLduw3tR9r515QYPj8P41lMQgtYZBsBI7uX5f8AipAOnPGn1z7t6nAA8Bpt91eEeftj7qVAaEAjXrvzkxSjj/CjdsOltTmJkSTGh1EnwinJQdTr1n8KlXDqJEp3xr+GtHAHHbnAsSJ+gud2iMfkKHfht8b2L2n/AArn+WuzHIJ5xG8Q9QtfAI1E+Z8u/wDmKvWxUcabC3RvaujztuPmKxcLdIJFq4QNyEYgeemm1dmOI3gT5Sdvn5Vl3EyCDbBBBGpI0Mg7mafcYqOJC4K6OVwj27QtnCk9igOY2IDCM0ycxJ2OnTedDzbieDazda2wgqSPZ0M9dKFpt2FHU8Pway2XNZsGXTMQbWia5suSPCSSesVpf9GLRY5cMSvPqDe0I9UAB+YHQT4nuqjHgahQxxFkEgEqc0jwJANZhMNaUHtMQ4adOy1Ed5zQaVgPfSngqWLNhxba09w3AyFmaMpEbk6wd9tarAapMY6t/trrxtn1jvjm0oInuPwq1LYHEKDVIHoHtDXovGnqQqDhcrC9BC+a97elaHuF56YYU8qnuP40lF6meAxNsCbhYJOuWJnKYAnxobVC8hDuxaSw6x4V5ZYq2jHUEd2h0I36itG4zZX1bJY973GI9yha0biTXtBbtpH2FjfvJJJgVnXqUa8ZUiJ3LsSO7+fuorCNyL+qPlQPGSZUHosnwn+fjQycRYCAB7aFwA7JrGbWkbY24eseQrQi43U0AWNcSqoQWA1HWgn4lbHWfKllvhlw7An2GiU9Hrx6KPM0Wgof4DCducNbDZTccakTHZhnOkj7Ee2ug4X0aQEF3LwdgAqnzEk/EVzzhfC7qMjBjmScuWTBYQencT76teFvYvqx/tZY90VDaHuXbbw/nzrz2/L8KqbcUZPXvL5ASaCHpSTIhvDUfGpeRIC8dp4/L8Kyuf8A+lDdQPeayp7qFsXS5fczoxH62x/a1qAWzEc2uvfO/j/M0yK2x/tGbyUAddiWqa3aUxltXG0kan/CB860sYiJH2m90fdUFy6BufDViPht/PSrBf4ax1yLbGm7QfH1j18q1GATXM6+y5PgJCoRS1DoquIxRjRVPjO/XyoC7j8QByInXWdP46/fVxv4KwAOZzr9kH4mKH/oxW1UMZ/4c/JqNQUUPE8Rx3RQPIClmIxuO2M69wFdKvcAbcAj+57yTQt/gyj/AGimf+IST570ago5Lj7N9zmuKxPefxoFsK4+ofdXYG4XrykftLr3jX+dKhbgzESEJ03ABHsymq1BRyFrTDofjWhQ11Z+CdYUd8gaQOvwqG7wNdyij29Pd7KNQqOXZTXkV0v/AEctmRkk+EfKR/JqEejCHe3rHx9mx/CjUFHOqyKvz+jCfZIJJA5Wjv7u6hz6NWftQRvJj26inqCikxXuU1d/9FbXR/cQfltvUY9GFOzfIn2+e1GtBRTMh7q9Fo9xq6f6NR3/AM77dPGprfo75GjUgoo3Yt9k+6juFBgdFM6EaHy++rlb4MNhqT9kE6fGjrfCbkbZfM/ICYpOQUU67w65cYsQdfA7dKktcFA3I8f5MVcPzACC2vnsPfQ2Ia2p6HuhZnx7oqO56FaRPY4TaESfiPuprw3g9tzCQABrsd/f40Di8QW2X9qPkKXYfG3bT51MEaaDSO4jqPPup7gXizwRB9o+E6e4VtfFu19QE9P/AD0oHhvpch0uplPemo90yPjTtMXh74gOreBMN7jrWckwEd/iLEQsJ5D8aXu7MeZ2Ptqx4n0f6oSPA0tvcLuLup9grmk5rklii4mXXU+QrcWpExRRswfxrDb7x8ahyJBTa8PjWUTlNZSsKOiNeZVlWKnwJHyrW9inZgC7EQdCxI2rKyvRLBXGi+R+dE4H1k8R99ZWUmMuGGwqBZCLP6oqt8YxTq8K7ASdAxA3rKyoGQ8OOcc/PqPW17u+jb+Et6ci7/ZFZWVQiMYK2NRbSddco7vKg+I8s5dNOmnU17WUwFDGYJ1M79dqN4GPW8x99e1lDAhxCDtX0HTp+pUYGg/n6xrKykBtgho3mfnUWIUcojTMB7JFZWUhgnFhCmNOXp5TSnhbkgSSd9/bWVlPwIJxo5gOmV9PIaVHhVB3ANe1lNAGr0ry+5ytqdvurKyhiQj4Mxa6MxzSRM6zr1mj8GJuXVOqgMQp2Gp2Gwr2srnzef0NY8C0KIOg/mKXYtRJ0HWsrK3RmJiIOmmtTjavKyqAa+j2MuC8qi44X7IYx7piumAco8qysqGANesqRqoPmBVex6AHQAanYVlZXPkDwLgaysrKxIP/2Q=="/>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5000"/>
              </a:spcBef>
              <a:defRPr sz="2800">
                <a:solidFill>
                  <a:schemeClr val="bg1"/>
                </a:solidFill>
                <a:latin typeface="Arial" panose="020B0604020202020204" pitchFamily="34" charset="0"/>
              </a:defRPr>
            </a:lvl1pPr>
            <a:lvl2pPr marL="742950" indent="-285750">
              <a:spcBef>
                <a:spcPct val="45000"/>
              </a:spcBef>
              <a:defRPr sz="2400">
                <a:solidFill>
                  <a:schemeClr val="bg1"/>
                </a:solidFill>
                <a:latin typeface="Arial" panose="020B0604020202020204" pitchFamily="34" charset="0"/>
              </a:defRPr>
            </a:lvl2pPr>
            <a:lvl3pPr marL="1143000" indent="-228600">
              <a:spcBef>
                <a:spcPct val="45000"/>
              </a:spcBef>
              <a:defRPr sz="2000">
                <a:solidFill>
                  <a:schemeClr val="bg1"/>
                </a:solidFill>
                <a:latin typeface="Arial" panose="020B0604020202020204" pitchFamily="34" charset="0"/>
              </a:defRPr>
            </a:lvl3pPr>
            <a:lvl4pPr marL="1600200" indent="-228600">
              <a:spcBef>
                <a:spcPct val="45000"/>
              </a:spcBef>
              <a:defRPr>
                <a:solidFill>
                  <a:schemeClr val="bg1"/>
                </a:solidFill>
                <a:latin typeface="Arial" panose="020B0604020202020204" pitchFamily="34" charset="0"/>
              </a:defRPr>
            </a:lvl4pPr>
            <a:lvl5pPr marL="2057400" indent="-228600">
              <a:spcBef>
                <a:spcPct val="45000"/>
              </a:spcBef>
              <a:defRPr>
                <a:solidFill>
                  <a:schemeClr val="bg1"/>
                </a:solidFill>
                <a:latin typeface="Arial" panose="020B0604020202020204" pitchFamily="34" charset="0"/>
              </a:defRPr>
            </a:lvl5pPr>
            <a:lvl6pPr marL="2514600" indent="-228600" eaLnBrk="0" fontAlgn="base" hangingPunct="0">
              <a:spcBef>
                <a:spcPct val="45000"/>
              </a:spcBef>
              <a:spcAft>
                <a:spcPct val="0"/>
              </a:spcAft>
              <a:defRPr>
                <a:solidFill>
                  <a:schemeClr val="bg1"/>
                </a:solidFill>
                <a:latin typeface="Arial" panose="020B0604020202020204" pitchFamily="34" charset="0"/>
              </a:defRPr>
            </a:lvl6pPr>
            <a:lvl7pPr marL="2971800" indent="-228600" eaLnBrk="0" fontAlgn="base" hangingPunct="0">
              <a:spcBef>
                <a:spcPct val="45000"/>
              </a:spcBef>
              <a:spcAft>
                <a:spcPct val="0"/>
              </a:spcAft>
              <a:defRPr>
                <a:solidFill>
                  <a:schemeClr val="bg1"/>
                </a:solidFill>
                <a:latin typeface="Arial" panose="020B0604020202020204" pitchFamily="34" charset="0"/>
              </a:defRPr>
            </a:lvl7pPr>
            <a:lvl8pPr marL="3429000" indent="-228600" eaLnBrk="0" fontAlgn="base" hangingPunct="0">
              <a:spcBef>
                <a:spcPct val="45000"/>
              </a:spcBef>
              <a:spcAft>
                <a:spcPct val="0"/>
              </a:spcAft>
              <a:defRPr>
                <a:solidFill>
                  <a:schemeClr val="bg1"/>
                </a:solidFill>
                <a:latin typeface="Arial" panose="020B0604020202020204" pitchFamily="34" charset="0"/>
              </a:defRPr>
            </a:lvl8pPr>
            <a:lvl9pPr marL="3886200" indent="-228600" eaLnBrk="0" fontAlgn="base" hangingPunct="0">
              <a:spcBef>
                <a:spcPct val="45000"/>
              </a:spcBef>
              <a:spcAft>
                <a:spcPct val="0"/>
              </a:spcAft>
              <a:defRPr>
                <a:solidFill>
                  <a:schemeClr val="bg1"/>
                </a:solidFill>
                <a:latin typeface="Arial" panose="020B0604020202020204" pitchFamily="34" charset="0"/>
              </a:defRPr>
            </a:lvl9pPr>
          </a:lstStyle>
          <a:p>
            <a:pPr>
              <a:spcBef>
                <a:spcPct val="0"/>
              </a:spcBef>
            </a:pPr>
            <a:endParaRPr lang="en-GB" altLang="en-US" sz="2400">
              <a:solidFill>
                <a:schemeClr val="tx1"/>
              </a:solidFill>
              <a:latin typeface="Times New Roman" panose="02020603050405020304" pitchFamily="18" charset="0"/>
            </a:endParaRPr>
          </a:p>
        </p:txBody>
      </p:sp>
      <p:pic>
        <p:nvPicPr>
          <p:cNvPr id="8202" name="Picture 10"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3298"/>
          <a:stretch/>
        </p:blipFill>
        <p:spPr bwMode="auto">
          <a:xfrm>
            <a:off x="1835696" y="1268760"/>
            <a:ext cx="5481478" cy="475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372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a:t>Scoot?</a:t>
            </a:r>
          </a:p>
        </p:txBody>
      </p:sp>
      <p:pic>
        <p:nvPicPr>
          <p:cNvPr id="5" name="Picture 4"/>
          <p:cNvPicPr/>
          <p:nvPr/>
        </p:nvPicPr>
        <p:blipFill rotWithShape="1">
          <a:blip r:embed="rId2"/>
          <a:srcRect l="57563" t="30663" r="16779" b="27172"/>
          <a:stretch/>
        </p:blipFill>
        <p:spPr bwMode="auto">
          <a:xfrm>
            <a:off x="1907704" y="1268760"/>
            <a:ext cx="5544616" cy="4963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922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a:t>Why is scooting, cycling or walking good?</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l="21494" t="27702" r="22984" b="39999"/>
          <a:stretch>
            <a:fillRect/>
          </a:stretch>
        </p:blipFill>
        <p:spPr bwMode="auto">
          <a:xfrm>
            <a:off x="107950" y="1989138"/>
            <a:ext cx="8929688" cy="324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447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a:t>Why scooting, cycling or walking is good:</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l="22620" t="19238" r="22382" b="16382"/>
          <a:stretch>
            <a:fillRect/>
          </a:stretch>
        </p:blipFill>
        <p:spPr bwMode="auto">
          <a:xfrm>
            <a:off x="320675" y="1846263"/>
            <a:ext cx="26670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l="22739" t="20001" r="21190" b="17523"/>
          <a:stretch>
            <a:fillRect/>
          </a:stretch>
        </p:blipFill>
        <p:spPr bwMode="auto">
          <a:xfrm>
            <a:off x="6156325" y="1846263"/>
            <a:ext cx="25908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ttp://www.clipartbest.com/cliparts/Kin/pr7/Kinpr7jk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8" y="4221163"/>
            <a:ext cx="24384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officeArt object" descr="http://media-cache-ec0.pinimg.com/736x/c9/5b/43/c95b434910eed43c2a9d7865361bf41f.jpg"/>
          <p:cNvPicPr>
            <a:picLocks noChangeAspect="1" noChangeArrowheads="1"/>
          </p:cNvPicPr>
          <p:nvPr/>
        </p:nvPicPr>
        <p:blipFill>
          <a:blip r:embed="rId6">
            <a:extLst>
              <a:ext uri="{28A0092B-C50C-407E-A947-70E740481C1C}">
                <a14:useLocalDpi xmlns:a14="http://schemas.microsoft.com/office/drawing/2010/main" val="0"/>
              </a:ext>
            </a:extLst>
          </a:blip>
          <a:srcRect t="19505" b="9908"/>
          <a:stretch>
            <a:fillRect/>
          </a:stretch>
        </p:blipFill>
        <p:spPr bwMode="auto">
          <a:xfrm>
            <a:off x="2671951" y="4364038"/>
            <a:ext cx="1862958" cy="192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26" name="Picture 2" descr="See the source image">
            <a:extLst>
              <a:ext uri="{FF2B5EF4-FFF2-40B4-BE49-F238E27FC236}">
                <a16:creationId xmlns:a16="http://schemas.microsoft.com/office/drawing/2014/main" id="{A1E5B9B1-F8C8-D77C-AA62-03EAA0DEBC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1881" y="1908143"/>
            <a:ext cx="2741083" cy="2055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ictures of cars outide a school ">
            <a:extLst>
              <a:ext uri="{FF2B5EF4-FFF2-40B4-BE49-F238E27FC236}">
                <a16:creationId xmlns:a16="http://schemas.microsoft.com/office/drawing/2014/main" id="{B2616A2E-CBF5-CDC4-3863-9106A9555E8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0467"/>
          <a:stretch/>
        </p:blipFill>
        <p:spPr bwMode="auto">
          <a:xfrm>
            <a:off x="4826448" y="4415673"/>
            <a:ext cx="3837811" cy="165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05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1624</TotalTime>
  <Words>498</Words>
  <Application>Microsoft Office PowerPoint</Application>
  <PresentationFormat>On-screen Show (4:3)</PresentationFormat>
  <Paragraphs>70</Paragraphs>
  <Slides>20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Regular</vt:lpstr>
      <vt:lpstr>Arial Rounded MT Bold</vt:lpstr>
      <vt:lpstr>Calibri</vt:lpstr>
      <vt:lpstr>Gill Sans MT</vt:lpstr>
      <vt:lpstr>Lucida Fax</vt:lpstr>
      <vt:lpstr>Times New Roman</vt:lpstr>
      <vt:lpstr>Office Theme</vt:lpstr>
      <vt:lpstr>PowerPoint Presentation</vt:lpstr>
      <vt:lpstr>PowerPoint Presentation</vt:lpstr>
      <vt:lpstr>Walking?</vt:lpstr>
      <vt:lpstr>Car?</vt:lpstr>
      <vt:lpstr>Cycle?</vt:lpstr>
      <vt:lpstr>Bus?</vt:lpstr>
      <vt:lpstr>Scoot?</vt:lpstr>
      <vt:lpstr>Why is scooting, cycling or walking good?</vt:lpstr>
      <vt:lpstr>Why scooting, cycling or walking is good:</vt:lpstr>
      <vt:lpstr>The Santa Challenge: to travel to Lapland!</vt:lpstr>
      <vt:lpstr>PowerPoint Presentation</vt:lpstr>
      <vt:lpstr>Your School to Lapland</vt:lpstr>
      <vt:lpstr>PowerPoint Presentation</vt:lpstr>
      <vt:lpstr>PowerPoint Presentation</vt:lpstr>
      <vt:lpstr>PowerPoint Presentation</vt:lpstr>
      <vt:lpstr>What do people that work near roads wear? </vt:lpstr>
      <vt:lpstr>PowerPoint Presentation</vt:lpstr>
      <vt:lpstr>PowerPoint Presentation</vt:lpstr>
      <vt:lpstr>What can we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wear in Winter?</dc:title>
  <dc:creator>Lindsey</dc:creator>
  <cp:lastModifiedBy>Louise</cp:lastModifiedBy>
  <cp:revision>139</cp:revision>
  <cp:lastPrinted>2022-11-07T14:58:30Z</cp:lastPrinted>
  <dcterms:created xsi:type="dcterms:W3CDTF">2012-07-31T09:36:31Z</dcterms:created>
  <dcterms:modified xsi:type="dcterms:W3CDTF">2022-11-21T09:33:58Z</dcterms:modified>
</cp:coreProperties>
</file>