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6" r:id="rId30"/>
    <p:sldId id="283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A446C-68F3-44B3-AF5E-632A7727848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D728-40C7-4A02-8527-6CD504CF9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44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96969-466F-40B0-89F0-32DC04CB847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3D07A-AB1A-4740-8710-85344D26F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48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161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2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68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93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48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11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21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72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15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5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01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449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21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35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621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76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785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9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6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28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2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72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3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28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1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839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50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05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D07A-AB1A-4740-8710-85344D26F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7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0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9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7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2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4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5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80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4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8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E22B-EEA4-41DE-930F-EBDC27C728F7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10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AE22B-EEA4-41DE-930F-EBDC27C728F7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9B54-38C5-4C03-8728-8E83EBD2A9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5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Maths Workshop for Parents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20th  November 2019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7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610" y="0"/>
            <a:ext cx="12639515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712677" y="4459458"/>
            <a:ext cx="7479323" cy="56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69286" y="448759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57551" y="4764592"/>
            <a:ext cx="668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26124" y="445945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59297" y="4210594"/>
            <a:ext cx="1170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36113" y="421059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2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539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79435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5473" y="1512558"/>
            <a:ext cx="9761053" cy="28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410" y="-103031"/>
            <a:ext cx="12239625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43222" y="937743"/>
            <a:ext cx="1171978" cy="11333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303949" y="2910625"/>
            <a:ext cx="903668" cy="9433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225048" y="2910624"/>
            <a:ext cx="903668" cy="9433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911403" y="1994616"/>
            <a:ext cx="463639" cy="916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0"/>
          </p:cNvCxnSpPr>
          <p:nvPr/>
        </p:nvCxnSpPr>
        <p:spPr>
          <a:xfrm flipH="1" flipV="1">
            <a:off x="6982496" y="1994616"/>
            <a:ext cx="694386" cy="916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85820" y="9887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2601" y="290092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27274" y="293067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22" y="5239671"/>
            <a:ext cx="92678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72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673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6600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2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25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15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5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40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7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9063" y="803312"/>
            <a:ext cx="11256157" cy="35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1"/>
            <a:ext cx="12325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75" y="-74869"/>
            <a:ext cx="10606825" cy="694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96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63" y="0"/>
            <a:ext cx="12295163" cy="76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3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0312" y="2102130"/>
            <a:ext cx="10131376" cy="27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44</Words>
  <Application>Microsoft Office PowerPoint</Application>
  <PresentationFormat>Widescreen</PresentationFormat>
  <Paragraphs>39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Office Theme</vt:lpstr>
      <vt:lpstr>Maths Workshop for Parents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Workshop for Parents</dc:title>
  <dc:creator>Zoe Hitchings</dc:creator>
  <cp:lastModifiedBy>Nicki</cp:lastModifiedBy>
  <cp:revision>17</cp:revision>
  <cp:lastPrinted>2019-11-20T12:47:38Z</cp:lastPrinted>
  <dcterms:created xsi:type="dcterms:W3CDTF">2016-11-23T16:34:19Z</dcterms:created>
  <dcterms:modified xsi:type="dcterms:W3CDTF">2019-11-26T16:48:04Z</dcterms:modified>
</cp:coreProperties>
</file>