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72" r:id="rId3"/>
    <p:sldId id="273" r:id="rId4"/>
    <p:sldId id="277" r:id="rId5"/>
    <p:sldId id="271" r:id="rId6"/>
    <p:sldId id="278" r:id="rId7"/>
    <p:sldId id="279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208D7-4585-4B6A-9AAB-55BD7166FCC3}" type="datetimeFigureOut">
              <a:rPr lang="en-GB" smtClean="0"/>
              <a:t>06/12/2021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9D975-0BB8-461B-85FE-3EBB16FB8A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9691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208D7-4585-4B6A-9AAB-55BD7166FCC3}" type="datetimeFigureOut">
              <a:rPr lang="en-GB" smtClean="0"/>
              <a:t>06/12/2021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9D975-0BB8-461B-85FE-3EBB16FB8A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0899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208D7-4585-4B6A-9AAB-55BD7166FCC3}" type="datetimeFigureOut">
              <a:rPr lang="en-GB" smtClean="0"/>
              <a:t>06/12/2021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9D975-0BB8-461B-85FE-3EBB16FB8A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6903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208D7-4585-4B6A-9AAB-55BD7166FCC3}" type="datetimeFigureOut">
              <a:rPr lang="en-GB" smtClean="0"/>
              <a:t>06/12/2021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9D975-0BB8-461B-85FE-3EBB16FB8A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5617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208D7-4585-4B6A-9AAB-55BD7166FCC3}" type="datetimeFigureOut">
              <a:rPr lang="en-GB" smtClean="0"/>
              <a:t>06/12/2021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9D975-0BB8-461B-85FE-3EBB16FB8A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9726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208D7-4585-4B6A-9AAB-55BD7166FCC3}" type="datetimeFigureOut">
              <a:rPr lang="en-GB" smtClean="0"/>
              <a:t>06/12/2021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9D975-0BB8-461B-85FE-3EBB16FB8A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0857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208D7-4585-4B6A-9AAB-55BD7166FCC3}" type="datetimeFigureOut">
              <a:rPr lang="en-GB" smtClean="0"/>
              <a:t>06/12/2021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9D975-0BB8-461B-85FE-3EBB16FB8A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4786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208D7-4585-4B6A-9AAB-55BD7166FCC3}" type="datetimeFigureOut">
              <a:rPr lang="en-GB" smtClean="0"/>
              <a:t>06/12/2021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9D975-0BB8-461B-85FE-3EBB16FB8A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6813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208D7-4585-4B6A-9AAB-55BD7166FCC3}" type="datetimeFigureOut">
              <a:rPr lang="en-GB" smtClean="0"/>
              <a:t>06/12/2021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9D975-0BB8-461B-85FE-3EBB16FB8A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9931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208D7-4585-4B6A-9AAB-55BD7166FCC3}" type="datetimeFigureOut">
              <a:rPr lang="en-GB" smtClean="0"/>
              <a:t>06/12/2021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9D975-0BB8-461B-85FE-3EBB16FB8A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1131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208D7-4585-4B6A-9AAB-55BD7166FCC3}" type="datetimeFigureOut">
              <a:rPr lang="en-GB" smtClean="0"/>
              <a:t>06/12/2021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9D975-0BB8-461B-85FE-3EBB16FB8A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5534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7208D7-4585-4B6A-9AAB-55BD7166FCC3}" type="datetimeFigureOut">
              <a:rPr lang="en-GB" smtClean="0"/>
              <a:t>06/12/2021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39D975-0BB8-461B-85FE-3EBB16FB8A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2999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en.wikipedia.org/wiki/File:ISO_7010_E003_-_First_aid_sign.sv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gif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en.wikipedia.org/wiki/File:ISO_7010_E003_-_First_aid_sign.svg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entury Gothic" panose="020B0502020202020204" pitchFamily="34" charset="0"/>
              </a:rPr>
              <a:t>Everyone’s rights…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3600" dirty="0">
                <a:latin typeface="Century Gothic" panose="020B0502020202020204" pitchFamily="34" charset="0"/>
              </a:rPr>
              <a:t>The right to learn</a:t>
            </a:r>
          </a:p>
          <a:p>
            <a:r>
              <a:rPr lang="en-GB" sz="3600" dirty="0">
                <a:latin typeface="Century Gothic" panose="020B0502020202020204" pitchFamily="34" charset="0"/>
              </a:rPr>
              <a:t>The right to be happy</a:t>
            </a:r>
          </a:p>
          <a:p>
            <a:r>
              <a:rPr lang="en-GB" sz="3600" dirty="0">
                <a:latin typeface="Century Gothic" panose="020B0502020202020204" pitchFamily="34" charset="0"/>
              </a:rPr>
              <a:t>The right to be safe</a:t>
            </a:r>
          </a:p>
          <a:p>
            <a:r>
              <a:rPr lang="en-GB" sz="3600" dirty="0">
                <a:latin typeface="Century Gothic" panose="020B0502020202020204" pitchFamily="34" charset="0"/>
              </a:rPr>
              <a:t>The right to  be included</a:t>
            </a:r>
          </a:p>
          <a:p>
            <a:endParaRPr lang="en-GB" dirty="0"/>
          </a:p>
        </p:txBody>
      </p:sp>
      <p:pic>
        <p:nvPicPr>
          <p:cNvPr id="4" name="Content Placeholder 3" descr="https://upload.wikimedia.org/wikipedia/commons/thumb/0/0e/ISO_7010_E003_-_First_aid_sign.svg/220px-ISO_7010_E003_-_First_aid_sign.svg.png">
            <a:hlinkClick r:id="rId2"/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3251" y="3882307"/>
            <a:ext cx="1461808" cy="1604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learn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2926" y="1916410"/>
            <a:ext cx="2100650" cy="178050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[Mr Happy]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9024" y="1980041"/>
            <a:ext cx="1800207" cy="161989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About Kids Included Together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7438" y="4592466"/>
            <a:ext cx="2963244" cy="21707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322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389A2-7EB3-4D85-82DE-36CE1A09F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What is the same at school?  Expectations!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F3B5791-1E6E-4ECD-8E0D-E8F707B5F7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6326" y="1473287"/>
            <a:ext cx="3565005" cy="51471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D55A573-8231-4258-88F9-D013A6FCC7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7282" y="1345725"/>
            <a:ext cx="3697714" cy="5214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8902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37406E4-8557-4CAD-A2F2-1B3691A0276D}"/>
              </a:ext>
            </a:extLst>
          </p:cNvPr>
          <p:cNvSpPr txBox="1"/>
          <p:nvPr/>
        </p:nvSpPr>
        <p:spPr>
          <a:xfrm>
            <a:off x="2214693" y="1937857"/>
            <a:ext cx="535217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dirty="0">
                <a:latin typeface="Century Gothic" panose="020B0502020202020204" pitchFamily="34" charset="0"/>
              </a:rPr>
              <a:t>The right to be safe</a:t>
            </a:r>
          </a:p>
        </p:txBody>
      </p:sp>
      <p:pic>
        <p:nvPicPr>
          <p:cNvPr id="4" name="Content Placeholder 3" descr="https://upload.wikimedia.org/wikipedia/commons/thumb/0/0e/ISO_7010_E003_-_First_aid_sign.svg/220px-ISO_7010_E003_-_First_aid_sign.svg.png">
            <a:hlinkClick r:id="rId2"/>
            <a:extLst>
              <a:ext uri="{FF2B5EF4-FFF2-40B4-BE49-F238E27FC236}">
                <a16:creationId xmlns:a16="http://schemas.microsoft.com/office/drawing/2014/main" id="{FD92AB71-495A-45C8-9084-8ED4038BB330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6492" y="1611036"/>
            <a:ext cx="1461808" cy="16040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464228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81B28FD-6FD5-477A-910F-5923A2A58C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227" y="1392573"/>
            <a:ext cx="4689446" cy="326485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91D6C49-1E42-49A9-98C4-412704FB1A8D}"/>
              </a:ext>
            </a:extLst>
          </p:cNvPr>
          <p:cNvSpPr txBox="1"/>
          <p:nvPr/>
        </p:nvSpPr>
        <p:spPr>
          <a:xfrm>
            <a:off x="436227" y="654499"/>
            <a:ext cx="89594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Century Gothic" panose="020B0502020202020204" pitchFamily="34" charset="0"/>
              </a:rPr>
              <a:t>What do I do when I don’t feel safe?                      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22D0F5-7249-4BE2-9C99-43C84A1792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3645" y="1157682"/>
            <a:ext cx="3481411" cy="33723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B7C87B0-531A-4E50-9D1F-583FC7E080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06014" y="4657432"/>
            <a:ext cx="2133898" cy="181000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5F2D7CD-9960-4AAA-B3F6-946F037FB6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27875" y="1512147"/>
            <a:ext cx="3059197" cy="20280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5780BE1-0B14-4E0F-A91A-E9680BCBD3E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01578" y="4591881"/>
            <a:ext cx="3012067" cy="181000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3F21C57-8B39-42C4-A0F0-F9D026859B6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02626" y="4770159"/>
            <a:ext cx="2076740" cy="1770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0510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DB245-7AF4-46FA-A726-6B89323ED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What if a lot of Covid comes back?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E1FBE4-16DB-48B0-8156-6629239FF8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/>
              <a:t>We might need adults to wear face coverings again</a:t>
            </a:r>
          </a:p>
          <a:p>
            <a:r>
              <a:rPr lang="en-GB" dirty="0"/>
              <a:t>We might need to make class ‘bubbles’ again</a:t>
            </a:r>
          </a:p>
          <a:p>
            <a:r>
              <a:rPr lang="en-GB" dirty="0"/>
              <a:t>We might need to go back to some of the things we did before</a:t>
            </a:r>
          </a:p>
          <a:p>
            <a:r>
              <a:rPr lang="en-GB" dirty="0">
                <a:solidFill>
                  <a:srgbClr val="00B050"/>
                </a:solidFill>
              </a:rPr>
              <a:t>You might have a bit of a cough</a:t>
            </a:r>
          </a:p>
          <a:p>
            <a:r>
              <a:rPr lang="en-GB" dirty="0">
                <a:solidFill>
                  <a:srgbClr val="00B050"/>
                </a:solidFill>
              </a:rPr>
              <a:t>You might feel a bit sleepy</a:t>
            </a:r>
          </a:p>
          <a:p>
            <a:r>
              <a:rPr lang="en-GB" dirty="0">
                <a:solidFill>
                  <a:srgbClr val="00B050"/>
                </a:solidFill>
              </a:rPr>
              <a:t>You might feel a bit hot (have a temperature)</a:t>
            </a:r>
          </a:p>
          <a:p>
            <a:r>
              <a:rPr lang="en-GB" dirty="0">
                <a:solidFill>
                  <a:srgbClr val="00B050"/>
                </a:solidFill>
              </a:rPr>
              <a:t>You might have a headache</a:t>
            </a:r>
          </a:p>
          <a:p>
            <a:endParaRPr lang="en-GB" dirty="0"/>
          </a:p>
          <a:p>
            <a:endParaRPr lang="en-GB" dirty="0"/>
          </a:p>
          <a:p>
            <a:endParaRPr lang="en-GB" sz="3200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GB" sz="3200" dirty="0">
                <a:solidFill>
                  <a:srgbClr val="7030A0"/>
                </a:solidFill>
              </a:rPr>
              <a:t>No problem! You will feel better really soon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0C2AF8-FC3D-4BDE-964B-9267155348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8134" y="4157699"/>
            <a:ext cx="2058798" cy="1696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3339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8EE4C-7C90-45F5-A882-453769206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D906176-1038-4C74-9A01-FDFAD2ECF8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6522" y="164605"/>
            <a:ext cx="6627221" cy="632827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E444603-A245-4619-AC9D-A036C749E9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4222" y="732303"/>
            <a:ext cx="4293152" cy="5192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1525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F899E-45DE-4255-A949-9A9947260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0C13A66-395A-43DB-80D1-47CDC8D2DA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5034" y="209725"/>
            <a:ext cx="7227440" cy="62831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E678655-23BF-4642-B342-F6CD96ED47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2474" y="679508"/>
            <a:ext cx="4506336" cy="480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051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4366</TotalTime>
  <Words>127</Words>
  <Application>Microsoft Office PowerPoint</Application>
  <PresentationFormat>Widescreen</PresentationFormat>
  <Paragraphs>20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Century Gothic</vt:lpstr>
      <vt:lpstr>Office Theme</vt:lpstr>
      <vt:lpstr>Everyone’s rights…</vt:lpstr>
      <vt:lpstr>What is the same at school?  Expectations!</vt:lpstr>
      <vt:lpstr>PowerPoint Presentation</vt:lpstr>
      <vt:lpstr>PowerPoint Presentation</vt:lpstr>
      <vt:lpstr>What if a lot of Covid comes back?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back to school – but why is everything different?</dc:title>
  <dc:creator>Nicki</dc:creator>
  <cp:lastModifiedBy>Nicki</cp:lastModifiedBy>
  <cp:revision>25</cp:revision>
  <dcterms:created xsi:type="dcterms:W3CDTF">2020-05-17T12:57:34Z</dcterms:created>
  <dcterms:modified xsi:type="dcterms:W3CDTF">2021-12-06T10:54:38Z</dcterms:modified>
</cp:coreProperties>
</file>