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3EuemNAo6X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Anti-bullying week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Change starts with us – Man in the Mirror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61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648" y="917575"/>
            <a:ext cx="6477000" cy="81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23" y="2373938"/>
            <a:ext cx="10980482" cy="2030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389" y="4321593"/>
            <a:ext cx="3855875" cy="22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0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770" y="973668"/>
            <a:ext cx="9372603" cy="5349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485622" y="4779672"/>
            <a:ext cx="927279" cy="5280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369714" y="5215139"/>
            <a:ext cx="927279" cy="5280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49827" y="5749210"/>
            <a:ext cx="877910" cy="5280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412902" y="2965345"/>
            <a:ext cx="787757" cy="5248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197994" y="3878151"/>
            <a:ext cx="1781577" cy="5811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77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</a:t>
            </a:r>
            <a:r>
              <a:rPr lang="en-GB" dirty="0" smtClean="0"/>
              <a:t>everal </a:t>
            </a:r>
            <a:r>
              <a:rPr lang="en-GB" b="1" dirty="0" smtClean="0"/>
              <a:t>T</a:t>
            </a:r>
            <a:r>
              <a:rPr lang="en-GB" dirty="0" smtClean="0"/>
              <a:t>imes </a:t>
            </a:r>
            <a:r>
              <a:rPr lang="en-GB" b="1" dirty="0" smtClean="0"/>
              <a:t>O</a:t>
            </a:r>
            <a:r>
              <a:rPr lang="en-GB" dirty="0" smtClean="0"/>
              <a:t>n </a:t>
            </a:r>
            <a:r>
              <a:rPr lang="en-GB" b="1" dirty="0" smtClean="0"/>
              <a:t>P</a:t>
            </a:r>
            <a:r>
              <a:rPr lang="en-GB" dirty="0" smtClean="0"/>
              <a:t>urpose - </a:t>
            </a:r>
            <a:r>
              <a:rPr lang="en-GB" b="1" dirty="0" smtClean="0"/>
              <a:t>STOP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686" y="1680632"/>
            <a:ext cx="6089572" cy="378095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408" y="2509211"/>
            <a:ext cx="3435917" cy="3105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5763" y="5872766"/>
            <a:ext cx="10856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Lonely, unhappy, worried, afraid, unsure what to do, not knowing who to speak to, like everyone else is okay except me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4359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you a bucket filler or dipper? Let’s listen to the story…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www.youtube.com/watch?v=3EuemNAo6XE</a:t>
            </a:r>
            <a:endParaRPr lang="en-GB" dirty="0">
              <a:hlinkClick r:id="rId2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4" y="3755801"/>
            <a:ext cx="3295650" cy="251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71245" y="3294136"/>
            <a:ext cx="66925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55555"/>
                </a:solidFill>
                <a:latin typeface="Open Sans"/>
              </a:rPr>
              <a:t>You </a:t>
            </a:r>
            <a:r>
              <a:rPr lang="en-GB" dirty="0">
                <a:solidFill>
                  <a:srgbClr val="555555"/>
                </a:solidFill>
                <a:latin typeface="Open Sans"/>
              </a:rPr>
              <a:t>feel very happy and good when your bucket is full, </a:t>
            </a:r>
            <a:r>
              <a:rPr lang="en-GB" dirty="0" smtClean="0">
                <a:solidFill>
                  <a:srgbClr val="555555"/>
                </a:solidFill>
                <a:latin typeface="Open Sans"/>
              </a:rPr>
              <a:t>and you can fill it by smiling at people, saying kind things, being helpful and caring.  You are a BUCKET FILLER!</a:t>
            </a:r>
          </a:p>
          <a:p>
            <a:endParaRPr lang="en-GB" dirty="0" smtClean="0">
              <a:solidFill>
                <a:srgbClr val="555555"/>
              </a:solidFill>
              <a:latin typeface="Open Sans"/>
            </a:endParaRPr>
          </a:p>
          <a:p>
            <a:r>
              <a:rPr lang="en-GB" dirty="0" smtClean="0">
                <a:solidFill>
                  <a:srgbClr val="555555"/>
                </a:solidFill>
                <a:latin typeface="Open Sans"/>
              </a:rPr>
              <a:t>BE CAREFUL!</a:t>
            </a:r>
          </a:p>
          <a:p>
            <a:endParaRPr lang="en-GB" dirty="0">
              <a:solidFill>
                <a:srgbClr val="555555"/>
              </a:solidFill>
              <a:latin typeface="Open Sans"/>
            </a:endParaRPr>
          </a:p>
          <a:p>
            <a:r>
              <a:rPr lang="en-GB" dirty="0" smtClean="0">
                <a:solidFill>
                  <a:srgbClr val="555555"/>
                </a:solidFill>
                <a:latin typeface="Open Sans"/>
              </a:rPr>
              <a:t>You are a BUCKET DIPPER if you are mean, unkind, hurt people with your words or body, if you pick on people or ignore them. This will empty your bucket. </a:t>
            </a:r>
            <a:r>
              <a:rPr lang="en-GB" dirty="0">
                <a:solidFill>
                  <a:srgbClr val="555555"/>
                </a:solidFill>
                <a:latin typeface="Open Sans"/>
              </a:rPr>
              <a:t>You feel sad, unhappy and lonely when your bucket is empty.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00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69" y="2747349"/>
            <a:ext cx="7250804" cy="3498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 a ‘bucket filler’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012" y="218941"/>
            <a:ext cx="4986988" cy="622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1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the wheel of well-being link to being a bucket filler?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983" y="2029138"/>
            <a:ext cx="8031233" cy="3276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306" y="4219441"/>
            <a:ext cx="3295650" cy="2514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709115" y="4572001"/>
            <a:ext cx="1272936" cy="9047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457718" y="5476742"/>
            <a:ext cx="2147" cy="12572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062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09" y="378852"/>
            <a:ext cx="9720263" cy="6231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206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1644</TotalTime>
  <Words>168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Open Sans</vt:lpstr>
      <vt:lpstr>Wingdings 3</vt:lpstr>
      <vt:lpstr>Ion Boardroom</vt:lpstr>
      <vt:lpstr>Anti-bullying week</vt:lpstr>
      <vt:lpstr>PowerPoint Presentation</vt:lpstr>
      <vt:lpstr>PowerPoint Presentation</vt:lpstr>
      <vt:lpstr>Several Times On Purpose - STOP</vt:lpstr>
      <vt:lpstr>Are you a bucket filler or dipper? Let’s listen to the story…</vt:lpstr>
      <vt:lpstr>Be a ‘bucket filler’</vt:lpstr>
      <vt:lpstr>How does the wheel of well-being link to being a bucket filler?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Anti-bullying week</dc:title>
  <dc:creator>Nicki</dc:creator>
  <cp:lastModifiedBy>Nicki</cp:lastModifiedBy>
  <cp:revision>5</cp:revision>
  <dcterms:created xsi:type="dcterms:W3CDTF">2019-11-02T08:11:18Z</dcterms:created>
  <dcterms:modified xsi:type="dcterms:W3CDTF">2019-11-04T09:59:01Z</dcterms:modified>
</cp:coreProperties>
</file>