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349" r:id="rId3"/>
    <p:sldId id="350" r:id="rId4"/>
    <p:sldId id="318" r:id="rId5"/>
    <p:sldId id="289" r:id="rId6"/>
    <p:sldId id="355" r:id="rId7"/>
    <p:sldId id="356" r:id="rId8"/>
    <p:sldId id="359" r:id="rId9"/>
    <p:sldId id="357" r:id="rId10"/>
    <p:sldId id="35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FF66"/>
    <a:srgbClr val="6666FF"/>
    <a:srgbClr val="9900FF"/>
    <a:srgbClr val="FFFF99"/>
    <a:srgbClr val="FF505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6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6D702D-47CE-4602-8546-C5273B02296B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3AB15C3-7121-4CDE-A486-F52C4F11BD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1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EC4C75-3FA8-4683-9E69-04EF0D347D1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4532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8D0B6-3B34-4534-99D7-AFEC1EC0014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80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Ask the children what month it is – what season it is – and that the weather is like at this time of year?</a:t>
            </a:r>
          </a:p>
          <a:p>
            <a:endParaRPr lang="en-GB" altLang="en-US" dirty="0"/>
          </a:p>
          <a:p>
            <a:r>
              <a:rPr lang="en-GB" altLang="en-US" dirty="0"/>
              <a:t>Wet</a:t>
            </a:r>
          </a:p>
          <a:p>
            <a:r>
              <a:rPr lang="en-GB" altLang="en-US" dirty="0"/>
              <a:t>Cold</a:t>
            </a:r>
          </a:p>
          <a:p>
            <a:r>
              <a:rPr lang="en-GB" altLang="en-US" dirty="0"/>
              <a:t>Dark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E95372-DF8C-4CAF-8056-CDA63997512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08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EEC-A831-4B65-9EE6-615B1B6487D0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ADBB-7D96-4D9C-A8EB-568EE4E0A6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9685-E01A-4EDD-AB61-6B8D86865CCA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8FF2-4717-49A7-9531-594C6D15A8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634F-871D-44A8-8F3B-AB2B07446E46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4467-7B03-4036-A0E7-9FCF9CDD76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7A4F-0623-4482-9D8C-064B80F14134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5B49-A82C-4EAC-A67F-57E30563CF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C808-F1A6-4F64-A37A-5B558A6678A2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F596-DA01-403B-B376-D07A46EF4A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FBD9-FDFC-4475-A857-3DECA831E5E5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AF13-1144-4157-813D-C843C48294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2CF3-C4EC-4820-8C86-5947E0EC3BD9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ED34-26A2-4F10-841E-4692AFCDBF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89C7-DA09-4365-B4E4-4158095233B4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0BFC-1EDD-4259-9A98-CCFBD5D69A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873E8-2211-4553-8704-66C0443138FD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256A-7F4F-4635-B474-234A561D4D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D1E4-6456-42E0-8294-10D218F968BF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D3D9-9F9B-457B-917D-9954345AF3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A925-22E3-4020-99AC-DD13773F82F2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8831-9781-41CE-B616-0009893EF5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7570B-3AA8-475A-86E9-9C0FC875DFC7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3E62DB6-F861-452A-8ED9-1587F33DE9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BC1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pic>
        <p:nvPicPr>
          <p:cNvPr id="3075" name="Picture 3" descr="sustrans_mac_white_b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0A1A5"/>
              </a:clrFrom>
              <a:clrTo>
                <a:srgbClr val="A0A1A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63" y="1371600"/>
            <a:ext cx="75088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be like me, </a:t>
            </a:r>
            <a:r>
              <a:rPr lang="en-GB" b="1" dirty="0"/>
              <a:t>be bright be seen!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                                           </a:t>
            </a:r>
            <a:r>
              <a:rPr lang="en-GB" sz="4400" b="1" i="1" dirty="0">
                <a:solidFill>
                  <a:srgbClr val="FF0000"/>
                </a:solidFill>
              </a:rPr>
              <a:t>Happy</a:t>
            </a:r>
          </a:p>
          <a:p>
            <a:pPr marL="0" indent="0" algn="r">
              <a:buNone/>
            </a:pPr>
            <a:r>
              <a:rPr lang="en-GB" sz="4400" b="1" i="1" dirty="0">
                <a:solidFill>
                  <a:srgbClr val="FF0000"/>
                </a:solidFill>
              </a:rPr>
              <a:t>        Christmas ! </a:t>
            </a: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4" t="26684" r="1387" b="4867"/>
          <a:stretch/>
        </p:blipFill>
        <p:spPr bwMode="auto">
          <a:xfrm>
            <a:off x="457200" y="1268760"/>
            <a:ext cx="5266928" cy="49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-assets-cloud.frontify.com/local/frontify/eyJwYXRoIjoiXC9wdWJsaWNcL3VwbG9hZFwvc2NyZWVuc1wvMTA3MDEzXC9iMmU4ZjcyNmQwZTJlMmIxZDgzOThjNTFkMDNjMDQxYy0xNDc0NDUzMDgyLnBuZyJ9:frontify:bHzUpCn4T9pK8m528jAAgKcRG75yjIIMU6yD67Tg4c8?width=24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4472" r="9464" b="30954"/>
          <a:stretch/>
        </p:blipFill>
        <p:spPr bwMode="auto">
          <a:xfrm>
            <a:off x="6927512" y="5586413"/>
            <a:ext cx="20256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34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i="1" dirty="0"/>
              <a:t>Here is a public announcement on behalf of Santa… </a:t>
            </a:r>
          </a:p>
        </p:txBody>
      </p:sp>
      <p:pic>
        <p:nvPicPr>
          <p:cNvPr id="4" name="Picture 3" descr="https://cdn-assets-cloud.frontify.com/local/frontify/eyJwYXRoIjoiXC9wdWJsaWNcL3VwbG9hZFwvc2NyZWVuc1wvMTA3MDEzXC9iMmU4ZjcyNmQwZTJlMmIxZDgzOThjNTFkMDNjMDQxYy0xNDc0NDUzMDgyLnBuZyJ9:frontify:bHzUpCn4T9pK8m528jAAgKcRG75yjIIMU6yD67Tg4c8?width=240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4472" r="9464" b="30954"/>
          <a:stretch/>
        </p:blipFill>
        <p:spPr bwMode="auto">
          <a:xfrm>
            <a:off x="6948264" y="5586413"/>
            <a:ext cx="20256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44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7332"/>
          </a:xfrm>
        </p:spPr>
        <p:txBody>
          <a:bodyPr/>
          <a:lstStyle/>
          <a:p>
            <a:br>
              <a:rPr lang="en-GB" sz="4800" dirty="0"/>
            </a:br>
            <a:r>
              <a:rPr lang="en-GB" sz="4800" dirty="0"/>
              <a:t>Did you manage to join my challenge?</a:t>
            </a: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52" y="2276872"/>
            <a:ext cx="2952328" cy="402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601071"/>
            <a:ext cx="2652970" cy="32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57563" t="30663" r="16779" b="27172"/>
          <a:stretch/>
        </p:blipFill>
        <p:spPr bwMode="auto">
          <a:xfrm>
            <a:off x="5887974" y="1557764"/>
            <a:ext cx="3086000" cy="3181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s://cdn-assets-cloud.frontify.com/local/frontify/eyJwYXRoIjoiXC9wdWJsaWNcL3VwbG9hZFwvc2NyZWVuc1wvMTA3MDEzXC9iMmU4ZjcyNmQwZTJlMmIxZDgzOThjNTFkMDNjMDQxYy0xNDc0NDUzMDgyLnBuZyJ9:frontify:bHzUpCn4T9pK8m528jAAgKcRG75yjIIMU6yD67Tg4c8?width=240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4472" r="9464" b="30954"/>
          <a:stretch/>
        </p:blipFill>
        <p:spPr bwMode="auto">
          <a:xfrm>
            <a:off x="6927512" y="5586413"/>
            <a:ext cx="20256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00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4844975" cy="1368152"/>
          </a:xfrm>
        </p:spPr>
        <p:txBody>
          <a:bodyPr/>
          <a:lstStyle/>
          <a:p>
            <a:pPr algn="l"/>
            <a:r>
              <a:rPr lang="en-GB" b="1" dirty="0"/>
              <a:t>The Santa Challenge</a:t>
            </a:r>
            <a:r>
              <a:rPr lang="en-GB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92" y="332656"/>
            <a:ext cx="8301972" cy="6408712"/>
          </a:xfrm>
        </p:spPr>
        <p:txBody>
          <a:bodyPr/>
          <a:lstStyle/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r>
              <a:rPr lang="en-GB" sz="3000" dirty="0"/>
              <a:t>You were asked if you could to </a:t>
            </a:r>
            <a:r>
              <a:rPr lang="en-GB" sz="3000" b="1" dirty="0"/>
              <a:t>walk, cycle or scoot </a:t>
            </a:r>
            <a:r>
              <a:rPr lang="en-GB" sz="3000" dirty="0"/>
              <a:t>to school over the past two weeks and every journey you and your parents/guardian completed counted as 1 mile in your virtual journey to Lapland. </a:t>
            </a:r>
          </a:p>
          <a:p>
            <a:pPr marL="0" indent="0">
              <a:buNone/>
            </a:pPr>
            <a:r>
              <a:rPr lang="en-GB" sz="4000" dirty="0"/>
              <a:t>Lets see how you got on…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4" t="2439" r="3773" b="-2439"/>
          <a:stretch/>
        </p:blipFill>
        <p:spPr bwMode="auto">
          <a:xfrm>
            <a:off x="3203848" y="764704"/>
            <a:ext cx="4896544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cdn-assets-cloud.frontify.com/local/frontify/eyJwYXRoIjoiXC9wdWJsaWNcL3VwbG9hZFwvc2NyZWVuc1wvMTA3MDEzXC9iMmU4ZjcyNmQwZTJlMmIxZDgzOThjNTFkMDNjMDQxYy0xNDc0NDUzMDgyLnBuZyJ9:frontify:bHzUpCn4T9pK8m528jAAgKcRG75yjIIMU6yD67Tg4c8?width=240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4472" r="9464" b="30954"/>
          <a:stretch/>
        </p:blipFill>
        <p:spPr bwMode="auto">
          <a:xfrm>
            <a:off x="6927512" y="5586413"/>
            <a:ext cx="20256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44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679"/>
            <a:ext cx="8229600" cy="1143000"/>
          </a:xfrm>
        </p:spPr>
        <p:txBody>
          <a:bodyPr/>
          <a:lstStyle/>
          <a:p>
            <a:r>
              <a:rPr lang="en-GB" u="sng" dirty="0">
                <a:latin typeface="Gill Sans MT" panose="020B0502020104020203" pitchFamily="34" charset="0"/>
              </a:rPr>
              <a:t>Bedfordshire to Lapland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8" t="16275" r="19857" b="16834"/>
          <a:stretch/>
        </p:blipFill>
        <p:spPr bwMode="auto">
          <a:xfrm>
            <a:off x="3883993" y="1193247"/>
            <a:ext cx="4667693" cy="435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target was to get to my home in Lapland </a:t>
            </a:r>
            <a:r>
              <a:rPr lang="en-GB" b="1" dirty="0"/>
              <a:t>2,027 miles </a:t>
            </a:r>
            <a:r>
              <a:rPr lang="en-GB" dirty="0"/>
              <a:t>away.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 am delighted to announce </a:t>
            </a:r>
            <a:r>
              <a:rPr lang="en-GB" b="1" dirty="0">
                <a:solidFill>
                  <a:srgbClr val="FF0000"/>
                </a:solidFill>
              </a:rPr>
              <a:t>Russel Lower School   </a:t>
            </a:r>
          </a:p>
          <a:p>
            <a:pPr algn="ctr"/>
            <a:r>
              <a:rPr lang="en-GB" dirty="0"/>
              <a:t>made it all the way there and home with a total of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5,679</a:t>
            </a:r>
            <a:r>
              <a:rPr lang="en-GB" b="1" dirty="0">
                <a:solidFill>
                  <a:srgbClr val="FF0000"/>
                </a:solidFill>
              </a:rPr>
              <a:t> virtual miles </a:t>
            </a:r>
          </a:p>
          <a:p>
            <a:pPr algn="ctr"/>
            <a:r>
              <a:rPr lang="en-GB" dirty="0"/>
              <a:t>Well done to everyone especially </a:t>
            </a:r>
            <a:r>
              <a:rPr lang="en-GB"/>
              <a:t>the 172 </a:t>
            </a:r>
            <a:r>
              <a:rPr lang="en-GB" dirty="0"/>
              <a:t>pupils  who completed all 10 days.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That is a great achievement!</a:t>
            </a:r>
          </a:p>
          <a:p>
            <a:pPr algn="ctr"/>
            <a:endParaRPr lang="en-GB" dirty="0"/>
          </a:p>
        </p:txBody>
      </p:sp>
      <p:pic>
        <p:nvPicPr>
          <p:cNvPr id="6" name="Picture 5" descr="https://cdn-assets-cloud.frontify.com/local/frontify/eyJwYXRoIjoiXC9wdWJsaWNcL3VwbG9hZFwvc2NyZWVuc1wvMTA3MDEzXC9iMmU4ZjcyNmQwZTJlMmIxZDgzOThjNTFkMDNjMDQxYy0xNDc0NDUzMDgyLnBuZyJ9:frontify:bHzUpCn4T9pK8m528jAAgKcRG75yjIIMU6yD67Tg4c8?width=24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4472" r="9464" b="30954"/>
          <a:stretch/>
        </p:blipFill>
        <p:spPr bwMode="auto">
          <a:xfrm>
            <a:off x="6927512" y="5586413"/>
            <a:ext cx="20256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09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14" y="-46123"/>
            <a:ext cx="8229600" cy="1143000"/>
          </a:xfrm>
        </p:spPr>
        <p:txBody>
          <a:bodyPr/>
          <a:lstStyle/>
          <a:p>
            <a:r>
              <a:rPr lang="en-GB" dirty="0"/>
              <a:t>Do you remember?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completed </a:t>
            </a:r>
            <a:r>
              <a:rPr lang="en-GB" b="1" dirty="0"/>
              <a:t>all 10 days </a:t>
            </a:r>
          </a:p>
          <a:p>
            <a:pPr marL="0" indent="0">
              <a:buNone/>
            </a:pPr>
            <a:r>
              <a:rPr lang="en-GB" b="1" dirty="0"/>
              <a:t>of the challenge </a:t>
            </a:r>
            <a:r>
              <a:rPr lang="en-GB" dirty="0"/>
              <a:t> over the past </a:t>
            </a:r>
          </a:p>
          <a:p>
            <a:pPr marL="0" indent="0">
              <a:buNone/>
            </a:pPr>
            <a:r>
              <a:rPr lang="en-GB" dirty="0"/>
              <a:t>two weeks you were entered </a:t>
            </a:r>
          </a:p>
          <a:p>
            <a:pPr marL="0" indent="0">
              <a:buNone/>
            </a:pPr>
            <a:r>
              <a:rPr lang="en-GB" dirty="0"/>
              <a:t>into a prize draw to win this </a:t>
            </a:r>
          </a:p>
          <a:p>
            <a:pPr marL="0" indent="0">
              <a:buNone/>
            </a:pPr>
            <a:r>
              <a:rPr lang="en-GB" dirty="0"/>
              <a:t>scooter!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7482"/>
          <a:stretch/>
        </p:blipFill>
        <p:spPr>
          <a:xfrm>
            <a:off x="5726324" y="1129832"/>
            <a:ext cx="2773286" cy="4776010"/>
          </a:xfrm>
          <a:prstGeom prst="rect">
            <a:avLst/>
          </a:prstGeom>
        </p:spPr>
      </p:pic>
      <p:pic>
        <p:nvPicPr>
          <p:cNvPr id="5" name="Picture 4" descr="https://cdn-assets-cloud.frontify.com/local/frontify/eyJwYXRoIjoiXC9wdWJsaWNcL3VwbG9hZFwvc2NyZWVuc1wvMTA3MDEzXC9iMmU4ZjcyNmQwZTJlMmIxZDgzOThjNTFkMDNjMDQxYy0xNDc0NDUzMDgyLnBuZyJ9:frontify:bHzUpCn4T9pK8m528jAAgKcRG75yjIIMU6yD67Tg4c8?width=24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4472" r="9464" b="30954"/>
          <a:stretch/>
        </p:blipFill>
        <p:spPr bwMode="auto">
          <a:xfrm>
            <a:off x="6927512" y="5586413"/>
            <a:ext cx="20256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144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 winner is!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Well done</a:t>
            </a:r>
          </a:p>
          <a:p>
            <a:pPr marL="0" indent="0">
              <a:buNone/>
            </a:pPr>
            <a:r>
              <a:rPr lang="en-GB"/>
              <a:t>__________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 hope you have lots of fun with your scooter. 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7563" t="30663" r="16779" b="27172"/>
          <a:stretch/>
        </p:blipFill>
        <p:spPr bwMode="auto">
          <a:xfrm>
            <a:off x="4355976" y="1211152"/>
            <a:ext cx="373407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cdn-assets-cloud.frontify.com/local/frontify/eyJwYXRoIjoiXC9wdWJsaWNcL3VwbG9hZFwvc2NyZWVuc1wvMTA3MDEzXC9iMmU4ZjcyNmQwZTJlMmIxZDgzOThjNTFkMDNjMDQxYy0xNDc0NDUzMDgyLnBuZyJ9:frontify:bHzUpCn4T9pK8m528jAAgKcRG75yjIIMU6yD67Tg4c8?width=24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4472" r="9464" b="30954"/>
          <a:stretch/>
        </p:blipFill>
        <p:spPr bwMode="auto">
          <a:xfrm>
            <a:off x="6927512" y="5586413"/>
            <a:ext cx="20256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5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5FF4-197A-BFEA-AE86-2EAF5E80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B81C865-C5B6-CB61-C662-F8DF32D55B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 b="13161"/>
          <a:stretch/>
        </p:blipFill>
        <p:spPr bwMode="auto">
          <a:xfrm>
            <a:off x="461545" y="260287"/>
            <a:ext cx="8147864" cy="48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D1C23-2828-E91A-078B-F17FE55BA7DB}"/>
              </a:ext>
            </a:extLst>
          </p:cNvPr>
          <p:cNvSpPr txBox="1"/>
          <p:nvPr/>
        </p:nvSpPr>
        <p:spPr>
          <a:xfrm>
            <a:off x="428539" y="4272677"/>
            <a:ext cx="64294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I’d also like to say a big thank you to your teachers. </a:t>
            </a:r>
          </a:p>
          <a:p>
            <a:pPr marL="0" indent="0">
              <a:buNone/>
            </a:pPr>
            <a:r>
              <a:rPr lang="en-GB" dirty="0"/>
              <a:t>They have done a great job this year, I think they deserve a big clap. 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before I go I’d like to remind you, this time of year is cold, wet and dark outside.</a:t>
            </a:r>
          </a:p>
        </p:txBody>
      </p:sp>
    </p:spTree>
    <p:extLst>
      <p:ext uri="{BB962C8B-B14F-4D97-AF65-F5344CB8AC3E}">
        <p14:creationId xmlns:p14="http://schemas.microsoft.com/office/powerpoint/2010/main" val="60676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-385763"/>
            <a:ext cx="30067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8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335338"/>
            <a:ext cx="5348287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Image result for snowman on b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3025775"/>
            <a:ext cx="5311776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895600" y="3105150"/>
            <a:ext cx="32813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5000" b="1">
                <a:solidFill>
                  <a:srgbClr val="FFFF00"/>
                </a:solidFill>
                <a:latin typeface="Chiller" panose="04020404031007020602" pitchFamily="82" charset="0"/>
              </a:rPr>
              <a:t>Cold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5767388" y="4610100"/>
            <a:ext cx="3213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8800">
                <a:solidFill>
                  <a:srgbClr val="6699FF"/>
                </a:solidFill>
                <a:latin typeface="Chiller" panose="04020404031007020602" pitchFamily="82" charset="0"/>
              </a:rPr>
              <a:t> </a:t>
            </a:r>
            <a:r>
              <a:rPr lang="en-GB" altLang="en-US" sz="15000" b="1">
                <a:solidFill>
                  <a:schemeClr val="bg1"/>
                </a:solidFill>
                <a:latin typeface="Chiller" panose="04020404031007020602" pitchFamily="82" charset="0"/>
              </a:rPr>
              <a:t>Dark</a:t>
            </a:r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-136525"/>
            <a:ext cx="5045076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996950" y="1100138"/>
            <a:ext cx="2889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5000" b="1">
                <a:solidFill>
                  <a:srgbClr val="00B0F0"/>
                </a:solidFill>
                <a:latin typeface="Chiller" panose="04020404031007020602" pitchFamily="82" charset="0"/>
              </a:rPr>
              <a:t>Wet</a:t>
            </a:r>
          </a:p>
        </p:txBody>
      </p:sp>
      <p:pic>
        <p:nvPicPr>
          <p:cNvPr id="8201" name="Picture 14" descr="Image result for girl cycling in r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-123825"/>
            <a:ext cx="23415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3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/>
      <p:bldP spid="41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281</Words>
  <Application>Microsoft Office PowerPoint</Application>
  <PresentationFormat>On-screen Show (4:3)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Chiller</vt:lpstr>
      <vt:lpstr>Gill Sans MT</vt:lpstr>
      <vt:lpstr>Office Theme</vt:lpstr>
      <vt:lpstr>PowerPoint Presentation</vt:lpstr>
      <vt:lpstr>PowerPoint Presentation</vt:lpstr>
      <vt:lpstr> Did you manage to join my challenge?</vt:lpstr>
      <vt:lpstr>The Santa Challenge:</vt:lpstr>
      <vt:lpstr>Bedfordshire to Lapland</vt:lpstr>
      <vt:lpstr>Do you remember? </vt:lpstr>
      <vt:lpstr>And the winner is!</vt:lpstr>
      <vt:lpstr>PowerPoint Presentation</vt:lpstr>
      <vt:lpstr>PowerPoint Presentation</vt:lpstr>
      <vt:lpstr>So be like me, be bright be seen!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wear in Winter?</dc:title>
  <dc:creator>Lindsey</dc:creator>
  <cp:lastModifiedBy>Nicki</cp:lastModifiedBy>
  <cp:revision>180</cp:revision>
  <dcterms:created xsi:type="dcterms:W3CDTF">2012-07-31T09:36:31Z</dcterms:created>
  <dcterms:modified xsi:type="dcterms:W3CDTF">2022-12-13T10:43:34Z</dcterms:modified>
</cp:coreProperties>
</file>