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65" r:id="rId5"/>
    <p:sldId id="258" r:id="rId6"/>
    <p:sldId id="259" r:id="rId7"/>
    <p:sldId id="260" r:id="rId8"/>
    <p:sldId id="261" r:id="rId9"/>
    <p:sldId id="266" r:id="rId10"/>
    <p:sldId id="262" r:id="rId11"/>
    <p:sldId id="267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7AC57-7560-4D57-B6B4-D0927003A0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5 to thrive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770D8-1DB6-49B5-A8F0-332D9F47C9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Children In need day 2020</a:t>
            </a:r>
          </a:p>
        </p:txBody>
      </p:sp>
    </p:spTree>
    <p:extLst>
      <p:ext uri="{BB962C8B-B14F-4D97-AF65-F5344CB8AC3E}">
        <p14:creationId xmlns:p14="http://schemas.microsoft.com/office/powerpoint/2010/main" val="1761038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942CD-CB80-4B8A-A24F-50EA68F9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Give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032E88-0724-43E0-A1B5-65515E406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938" y="2076014"/>
            <a:ext cx="3478857" cy="1367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23492E-CACB-444E-8130-2F1473F6A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164" y="410067"/>
            <a:ext cx="2716381" cy="25411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B23D67-5B26-4A7A-8C56-70DA63560947}"/>
              </a:ext>
            </a:extLst>
          </p:cNvPr>
          <p:cNvSpPr txBox="1"/>
          <p:nvPr/>
        </p:nvSpPr>
        <p:spPr>
          <a:xfrm>
            <a:off x="1249960" y="4387442"/>
            <a:ext cx="9806730" cy="1057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724BCF-5ECC-40A8-A54C-D4BD1FCAF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912" y="3271414"/>
            <a:ext cx="3564035" cy="25196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3A6189-5BF1-4B2D-89D3-37F296FBF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8367" y="3699545"/>
            <a:ext cx="4176514" cy="288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24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15799-638B-4B60-98C4-D43CCF01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you do?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F4F0D14-01BA-4DF4-9B0F-4510D882F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186" y="2517142"/>
            <a:ext cx="8745170" cy="39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70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66B80-2134-4CE5-8240-0562B3E14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to thrive came from the Five Ways of Wellbeing for grown ups.  We need the same things!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5FA552-40D7-4FE1-B8D1-66617781F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051" y="2889355"/>
            <a:ext cx="11583897" cy="316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8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B2BB-B7B9-4473-A565-6AF36210A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Thrive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E7871F-48DD-4384-ABC0-18F1290A3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096" y="2691547"/>
            <a:ext cx="10025344" cy="319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3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2CD5-37FD-42DC-A8F7-1906ADB2D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EF487-45EF-48CF-88D4-91F48C4DF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EA5262-C93A-4549-AE94-102670055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62" y="392185"/>
            <a:ext cx="10582042" cy="607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2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C7ACF-62CF-49F4-8A8B-C510B2440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3343-2E9C-457C-A06C-007BBCD89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E6037-6D29-4453-9DE1-3AF160C28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73" y="224405"/>
            <a:ext cx="11417416" cy="640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78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2745D-5DD7-41EA-A155-D4E4F3791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9EB8E1-DF3E-43B7-BD77-06D18A3B7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393" y="2356528"/>
            <a:ext cx="4675844" cy="2066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68A43B-024D-40EA-9F15-3C4EB79E2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696" y="347061"/>
            <a:ext cx="3658111" cy="2372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79A0F-265C-42C5-8525-6FDD70C75EE1}"/>
              </a:ext>
            </a:extLst>
          </p:cNvPr>
          <p:cNvSpPr txBox="1"/>
          <p:nvPr/>
        </p:nvSpPr>
        <p:spPr>
          <a:xfrm>
            <a:off x="1708627" y="5099176"/>
            <a:ext cx="924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What makes a good friend?</a:t>
            </a:r>
          </a:p>
          <a:p>
            <a:r>
              <a:rPr lang="en-GB" b="1" dirty="0">
                <a:solidFill>
                  <a:srgbClr val="7030A0"/>
                </a:solidFill>
              </a:rPr>
              <a:t>How do we keep our friends?</a:t>
            </a:r>
          </a:p>
        </p:txBody>
      </p:sp>
    </p:spTree>
    <p:extLst>
      <p:ext uri="{BB962C8B-B14F-4D97-AF65-F5344CB8AC3E}">
        <p14:creationId xmlns:p14="http://schemas.microsoft.com/office/powerpoint/2010/main" val="291716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21059-E649-45B7-BDD7-21693098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active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022722-6715-4FAB-B26F-8799691D4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538383"/>
            <a:ext cx="4941046" cy="2081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808120-2857-4B78-A014-8872D7E70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360" y="428415"/>
            <a:ext cx="2562583" cy="22863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FF149B-CD23-4C28-BA9E-440B5AEDFB55}"/>
              </a:ext>
            </a:extLst>
          </p:cNvPr>
          <p:cNvSpPr txBox="1"/>
          <p:nvPr/>
        </p:nvSpPr>
        <p:spPr>
          <a:xfrm>
            <a:off x="1193592" y="5238001"/>
            <a:ext cx="957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How do you keep active?</a:t>
            </a:r>
          </a:p>
          <a:p>
            <a:r>
              <a:rPr lang="en-GB" b="1" dirty="0">
                <a:solidFill>
                  <a:srgbClr val="7030A0"/>
                </a:solidFill>
              </a:rPr>
              <a:t>Make it fun!</a:t>
            </a:r>
          </a:p>
        </p:txBody>
      </p:sp>
    </p:spTree>
    <p:extLst>
      <p:ext uri="{BB962C8B-B14F-4D97-AF65-F5344CB8AC3E}">
        <p14:creationId xmlns:p14="http://schemas.microsoft.com/office/powerpoint/2010/main" val="4071317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D02D-DEC3-4B04-B20F-4DA727DA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 Notice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FA04C9-CA59-4FB5-8B0A-3E0E1CA38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715" y="714672"/>
            <a:ext cx="3631910" cy="30244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E260A2-0B89-4F76-AC38-709BF4C7AAF7}"/>
              </a:ext>
            </a:extLst>
          </p:cNvPr>
          <p:cNvSpPr txBox="1"/>
          <p:nvPr/>
        </p:nvSpPr>
        <p:spPr>
          <a:xfrm>
            <a:off x="1241571" y="4345497"/>
            <a:ext cx="8154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GB" b="1" dirty="0">
                <a:solidFill>
                  <a:srgbClr val="7030A0"/>
                </a:solidFill>
              </a:rPr>
              <a:t>Mindfulness</a:t>
            </a:r>
          </a:p>
          <a:p>
            <a:r>
              <a:rPr lang="en-GB" b="1" dirty="0">
                <a:solidFill>
                  <a:srgbClr val="7030A0"/>
                </a:solidFill>
              </a:rPr>
              <a:t>STOP and take a breath – use your senses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38D852-2854-4A22-885D-3E1E250E7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4630723"/>
            <a:ext cx="8825659" cy="138907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A99E6D-7D52-4964-8804-70E9D690DA27}"/>
              </a:ext>
            </a:extLst>
          </p:cNvPr>
          <p:cNvSpPr txBox="1"/>
          <p:nvPr/>
        </p:nvSpPr>
        <p:spPr>
          <a:xfrm>
            <a:off x="1154954" y="2261781"/>
            <a:ext cx="6512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Take notice of how you feel.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happens to your body when you are frightened?  Happy? Tired?  What can you do about it?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Enjoy noticing natural things outside – sunset, squirrels, leaves changing colour etc.</a:t>
            </a:r>
          </a:p>
        </p:txBody>
      </p:sp>
    </p:spTree>
    <p:extLst>
      <p:ext uri="{BB962C8B-B14F-4D97-AF65-F5344CB8AC3E}">
        <p14:creationId xmlns:p14="http://schemas.microsoft.com/office/powerpoint/2010/main" val="278397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C4D0-E94B-4551-8C96-06BC6184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 learning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B7B576-63B3-4ECE-B168-4326DC5EA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356100"/>
            <a:ext cx="4227845" cy="1720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8B0898-B2A5-4D6A-B49F-45D80900B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085" y="278429"/>
            <a:ext cx="3590125" cy="3266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DA51C5-2FFB-40B7-B08D-8E6AF34974A0}"/>
              </a:ext>
            </a:extLst>
          </p:cNvPr>
          <p:cNvSpPr txBox="1"/>
          <p:nvPr/>
        </p:nvSpPr>
        <p:spPr>
          <a:xfrm>
            <a:off x="1216404" y="4404220"/>
            <a:ext cx="992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Growth mindset – the power of yet!</a:t>
            </a:r>
          </a:p>
          <a:p>
            <a:r>
              <a:rPr lang="en-GB" b="1" dirty="0">
                <a:solidFill>
                  <a:srgbClr val="7030A0"/>
                </a:solidFill>
              </a:rPr>
              <a:t>Try something new – be curious</a:t>
            </a:r>
          </a:p>
          <a:p>
            <a:r>
              <a:rPr lang="en-GB" b="1" dirty="0">
                <a:solidFill>
                  <a:srgbClr val="7030A0"/>
                </a:solidFill>
              </a:rPr>
              <a:t>Never give up</a:t>
            </a:r>
          </a:p>
          <a:p>
            <a:r>
              <a:rPr lang="en-GB" b="1" dirty="0">
                <a:solidFill>
                  <a:srgbClr val="7030A0"/>
                </a:solidFill>
              </a:rPr>
              <a:t>Research something that interests you</a:t>
            </a:r>
          </a:p>
        </p:txBody>
      </p:sp>
    </p:spTree>
    <p:extLst>
      <p:ext uri="{BB962C8B-B14F-4D97-AF65-F5344CB8AC3E}">
        <p14:creationId xmlns:p14="http://schemas.microsoft.com/office/powerpoint/2010/main" val="2994023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FFA3-F1D0-49A0-804A-E04C36E96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Curious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E75C71-C2C8-4EE1-BDD6-3B768F404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8619" y="2012161"/>
            <a:ext cx="9414761" cy="351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67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</TotalTime>
  <Words>141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 Boardroom</vt:lpstr>
      <vt:lpstr>5 to thrive</vt:lpstr>
      <vt:lpstr>Thrive</vt:lpstr>
      <vt:lpstr>PowerPoint Presentation</vt:lpstr>
      <vt:lpstr>PowerPoint Presentation</vt:lpstr>
      <vt:lpstr>Connect</vt:lpstr>
      <vt:lpstr>Be active</vt:lpstr>
      <vt:lpstr>Take Notice</vt:lpstr>
      <vt:lpstr>Keep learning</vt:lpstr>
      <vt:lpstr>Curious</vt:lpstr>
      <vt:lpstr>Give</vt:lpstr>
      <vt:lpstr>What will you do?</vt:lpstr>
      <vt:lpstr>5 to thrive came from the Five Ways of Wellbeing for grown ups.  We need the same things!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Nicki</dc:creator>
  <cp:lastModifiedBy>Nicki</cp:lastModifiedBy>
  <cp:revision>4</cp:revision>
  <dcterms:created xsi:type="dcterms:W3CDTF">2020-11-06T12:15:56Z</dcterms:created>
  <dcterms:modified xsi:type="dcterms:W3CDTF">2020-11-09T12:29:32Z</dcterms:modified>
</cp:coreProperties>
</file>